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858000" cy="9144000"/>
  <p:embeddedFontLst>
    <p:embeddedFont>
      <p:font typeface="Corsiva"/>
      <p:regular r:id="rId21"/>
      <p:bold r:id="rId22"/>
      <p:italic r:id="rId23"/>
      <p:boldItalic r:id="rId24"/>
    </p:embeddedFont>
    <p:embeddedFont>
      <p:font typeface="Roboto"/>
      <p:regular r:id="rId25"/>
      <p:bold r:id="rId26"/>
      <p:italic r:id="rId27"/>
      <p:boldItalic r:id="rId28"/>
    </p:embeddedFont>
    <p:embeddedFont>
      <p:font typeface="Sorts Mill Goudy"/>
      <p:regular r:id="rId29"/>
      <p:italic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jKF1MwjvKrIp86bkUw4Ba1CByA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2DDC15-4036-4805-90AF-1EAC7C59D94E}">
  <a:tblStyle styleId="{352DDC15-4036-4805-90AF-1EAC7C59D94E}"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Corsiva-bold.fntdata"/><Relationship Id="rId21" Type="http://schemas.openxmlformats.org/officeDocument/2006/relationships/font" Target="fonts/Corsiva-regular.fntdata"/><Relationship Id="rId24" Type="http://schemas.openxmlformats.org/officeDocument/2006/relationships/font" Target="fonts/Corsiva-boldItalic.fntdata"/><Relationship Id="rId23" Type="http://schemas.openxmlformats.org/officeDocument/2006/relationships/font" Target="fonts/Corsiva-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SortsMillGoudy-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regular.fntdata"/><Relationship Id="rId30" Type="http://schemas.openxmlformats.org/officeDocument/2006/relationships/font" Target="fonts/SortsMillGoudy-italic.fntdata"/><Relationship Id="rId11" Type="http://schemas.openxmlformats.org/officeDocument/2006/relationships/slide" Target="slides/slide6.xml"/><Relationship Id="rId33" Type="http://schemas.openxmlformats.org/officeDocument/2006/relationships/font" Target="fonts/OpenSans-italic.fntdata"/><Relationship Id="rId10" Type="http://schemas.openxmlformats.org/officeDocument/2006/relationships/slide" Target="slides/slide5.xml"/><Relationship Id="rId32" Type="http://schemas.openxmlformats.org/officeDocument/2006/relationships/font" Target="fonts/OpenSans-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OpenSans-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6" name="Google Shape;44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2708a008b99_0_17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2708a008b99_0_17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0" name="Google Shape;630;g2708a008b99_0_17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708a008b99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2708a008b99_0_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g2708a008b99_0_17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66" name="Google Shape;666;g2708a008b99_0_17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7" name="Google Shape;667;g2708a008b99_0_17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g2708a008b99_0_17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77" name="Google Shape;677;g2708a008b99_0_17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8" name="Google Shape;678;g2708a008b99_0_17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708a008b99_0_17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4" name="Google Shape;684;g2708a008b99_0_17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5" name="Google Shape;685;g2708a008b99_0_17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0" name="Google Shape;71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3" name="Google Shape;47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4" name="Google Shape;474;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 name="Google Shape;50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2" name="Google Shape;50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 name="Google Shape;52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US" sz="1800" u="none" strike="noStrike">
                <a:solidFill>
                  <a:srgbClr val="374151"/>
                </a:solidFill>
                <a:latin typeface="Calibri"/>
                <a:ea typeface="Calibri"/>
                <a:cs typeface="Calibri"/>
                <a:sym typeface="Calibri"/>
              </a:rPr>
              <a:t>This begins with fostering a culture of empathy and open communication. Our students must understand the impact of their words and actions on others. They must learn to listen actively and express themselves assertively but respectfully.</a:t>
            </a:r>
            <a:endParaRPr b="0"/>
          </a:p>
          <a:p>
            <a:pPr indent="0" lvl="0" marL="0" rtl="0" algn="l">
              <a:lnSpc>
                <a:spcPct val="100000"/>
              </a:lnSpc>
              <a:spcBef>
                <a:spcPts val="0"/>
              </a:spcBef>
              <a:spcAft>
                <a:spcPts val="0"/>
              </a:spcAft>
              <a:buSzPts val="1400"/>
              <a:buNone/>
            </a:pPr>
            <a:r>
              <a:rPr b="0" i="0" lang="en-US" sz="1800" u="none" strike="noStrike">
                <a:solidFill>
                  <a:srgbClr val="374151"/>
                </a:solidFill>
                <a:latin typeface="Calibri"/>
                <a:ea typeface="Calibri"/>
                <a:cs typeface="Calibri"/>
                <a:sym typeface="Calibri"/>
              </a:rPr>
              <a:t>By teaching conflict resolution, we give our students the tools to recognize and intervene when they witness bullying. Bystanders, often the majority, have the power to put a stop to bullying. We can empower them to be upstanders, not bystanders, by teaching them how to safely and effectively intervene.</a:t>
            </a:r>
            <a:endParaRPr b="0"/>
          </a:p>
        </p:txBody>
      </p:sp>
      <p:sp>
        <p:nvSpPr>
          <p:cNvPr id="528" name="Google Shape;52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2708a008b99_0_4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 name="Google Shape;546;g2708a008b99_0_40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5 (21)</a:t>
            </a:r>
            <a:endParaRPr/>
          </a:p>
        </p:txBody>
      </p:sp>
      <p:sp>
        <p:nvSpPr>
          <p:cNvPr id="547" name="Google Shape;547;g2708a008b99_0_40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2708a008b99_0_17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2708a008b99_0_178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5" name="Google Shape;555;g2708a008b99_0_178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708a008b99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 name="Google Shape;577;g2708a008b99_0_3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10 (123)</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2708a008b9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5" name="Google Shape;585;g2708a008b99_0_3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5  minutes (31)</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2708a008b99_0_5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1" name="Google Shape;601;g2708a008b99_0_5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2" name="Google Shape;602;g2708a008b99_0_50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15" name="Shape 15"/>
        <p:cNvGrpSpPr/>
        <p:nvPr/>
      </p:nvGrpSpPr>
      <p:grpSpPr>
        <a:xfrm>
          <a:off x="0" y="0"/>
          <a:ext cx="0" cy="0"/>
          <a:chOff x="0" y="0"/>
          <a:chExt cx="0" cy="0"/>
        </a:xfrm>
      </p:grpSpPr>
      <p:sp>
        <p:nvSpPr>
          <p:cNvPr id="16" name="Google Shape;16;g269056dac9b_3_456"/>
          <p:cNvSpPr txBox="1"/>
          <p:nvPr>
            <p:ph type="title"/>
          </p:nvPr>
        </p:nvSpPr>
        <p:spPr>
          <a:xfrm>
            <a:off x="530307" y="536573"/>
            <a:ext cx="3856800" cy="14529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chemeClr val="dk1"/>
              </a:buClr>
              <a:buSzPts val="3200"/>
              <a:buFont typeface="Sorts Mill Goud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17" name="Google Shape;17;g269056dac9b_3_456"/>
          <p:cNvCxnSpPr/>
          <p:nvPr/>
        </p:nvCxnSpPr>
        <p:spPr>
          <a:xfrm>
            <a:off x="2179125" y="2428148"/>
            <a:ext cx="540000" cy="0"/>
          </a:xfrm>
          <a:prstGeom prst="straightConnector1">
            <a:avLst/>
          </a:prstGeom>
          <a:noFill/>
          <a:ln cap="flat" cmpd="sng" w="12700">
            <a:solidFill>
              <a:srgbClr val="FFFFFF"/>
            </a:solidFill>
            <a:prstDash val="solid"/>
            <a:round/>
            <a:headEnd len="sm" w="sm" type="none"/>
            <a:tailEnd len="sm" w="sm" type="none"/>
          </a:ln>
        </p:spPr>
      </p:cxnSp>
      <p:sp>
        <p:nvSpPr>
          <p:cNvPr id="18" name="Google Shape;18;g269056dac9b_3_456"/>
          <p:cNvSpPr txBox="1"/>
          <p:nvPr>
            <p:ph idx="1" type="body"/>
          </p:nvPr>
        </p:nvSpPr>
        <p:spPr>
          <a:xfrm>
            <a:off x="907606" y="2877018"/>
            <a:ext cx="3060000" cy="2938500"/>
          </a:xfrm>
          <a:prstGeom prst="rect">
            <a:avLst/>
          </a:prstGeom>
          <a:noFill/>
          <a:ln>
            <a:noFill/>
          </a:ln>
        </p:spPr>
        <p:txBody>
          <a:bodyPr anchorCtr="0" anchor="t" bIns="45700" lIns="91425" spcFirstLastPara="1" rIns="91425" wrap="square" tIns="45700">
            <a:normAutofit/>
          </a:bodyPr>
          <a:lstStyle>
            <a:lvl1pPr indent="-355600" lvl="0" marL="457200" algn="ctr">
              <a:lnSpc>
                <a:spcPct val="150000"/>
              </a:lnSpc>
              <a:spcBef>
                <a:spcPts val="1000"/>
              </a:spcBef>
              <a:spcAft>
                <a:spcPts val="0"/>
              </a:spcAft>
              <a:buSzPts val="2000"/>
              <a:buChar char="·"/>
              <a:defRPr/>
            </a:lvl1pPr>
            <a:lvl2pPr indent="-228600" lvl="1" marL="914400" algn="l">
              <a:lnSpc>
                <a:spcPct val="150000"/>
              </a:lnSpc>
              <a:spcBef>
                <a:spcPts val="500"/>
              </a:spcBef>
              <a:spcAft>
                <a:spcPts val="0"/>
              </a:spcAft>
              <a:buClr>
                <a:schemeClr val="dk1"/>
              </a:buClr>
              <a:buSzPts val="1800"/>
              <a:buNone/>
              <a:defRPr/>
            </a:lvl2pPr>
            <a:lvl3pPr indent="-342900" lvl="2" marL="1371600" algn="l">
              <a:lnSpc>
                <a:spcPct val="150000"/>
              </a:lnSpc>
              <a:spcBef>
                <a:spcPts val="500"/>
              </a:spcBef>
              <a:spcAft>
                <a:spcPts val="0"/>
              </a:spcAft>
              <a:buSzPts val="1800"/>
              <a:buChar char="·"/>
              <a:defRPr/>
            </a:lvl3pPr>
            <a:lvl4pPr indent="-228600" lvl="3" marL="1828800" algn="l">
              <a:lnSpc>
                <a:spcPct val="150000"/>
              </a:lnSpc>
              <a:spcBef>
                <a:spcPts val="500"/>
              </a:spcBef>
              <a:spcAft>
                <a:spcPts val="0"/>
              </a:spcAft>
              <a:buSzPts val="1800"/>
              <a:buNone/>
              <a:defRPr/>
            </a:lvl4pPr>
            <a:lvl5pPr indent="-342900" lvl="4" marL="2286000" algn="l">
              <a:lnSpc>
                <a:spcPct val="15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 name="Google Shape;19;g269056dac9b_3_456"/>
          <p:cNvSpPr txBox="1"/>
          <p:nvPr>
            <p:ph idx="10" type="dt"/>
          </p:nvPr>
        </p:nvSpPr>
        <p:spPr>
          <a:xfrm>
            <a:off x="450000" y="6357168"/>
            <a:ext cx="1480500" cy="4617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g269056dac9b_3_456"/>
          <p:cNvSpPr txBox="1"/>
          <p:nvPr>
            <p:ph idx="11" type="ftr"/>
          </p:nvPr>
        </p:nvSpPr>
        <p:spPr>
          <a:xfrm>
            <a:off x="1996947" y="6357600"/>
            <a:ext cx="6683400" cy="4608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269056dac9b_3_456"/>
          <p:cNvSpPr/>
          <p:nvPr>
            <p:ph idx="2" type="pic"/>
          </p:nvPr>
        </p:nvSpPr>
        <p:spPr>
          <a:xfrm>
            <a:off x="4979987" y="0"/>
            <a:ext cx="7212000" cy="6858000"/>
          </a:xfrm>
          <a:prstGeom prst="rect">
            <a:avLst/>
          </a:prstGeom>
          <a:noFill/>
          <a:ln>
            <a:noFill/>
          </a:ln>
        </p:spPr>
      </p:sp>
      <p:sp>
        <p:nvSpPr>
          <p:cNvPr id="22" name="Google Shape;22;g269056dac9b_3_456"/>
          <p:cNvSpPr txBox="1"/>
          <p:nvPr>
            <p:ph idx="12" type="sldNum"/>
          </p:nvPr>
        </p:nvSpPr>
        <p:spPr>
          <a:xfrm>
            <a:off x="9982800" y="6357600"/>
            <a:ext cx="1760100" cy="460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63" name="Shape 363"/>
        <p:cNvGrpSpPr/>
        <p:nvPr/>
      </p:nvGrpSpPr>
      <p:grpSpPr>
        <a:xfrm>
          <a:off x="0" y="0"/>
          <a:ext cx="0" cy="0"/>
          <a:chOff x="0" y="0"/>
          <a:chExt cx="0" cy="0"/>
        </a:xfrm>
      </p:grpSpPr>
      <p:sp>
        <p:nvSpPr>
          <p:cNvPr id="364" name="Google Shape;364;g269056dac9b_3_41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Open Sans"/>
              <a:buNone/>
              <a:defRPr>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5" name="Google Shape;365;g269056dac9b_3_417"/>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2pPr>
            <a:lvl3pPr indent="-381000" lvl="2" marL="13716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3pPr>
            <a:lvl4pPr indent="-381000" lvl="3" marL="18288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4pPr>
            <a:lvl5pPr indent="-381000" lvl="4" marL="22860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6" name="Google Shape;366;g269056dac9b_3_417"/>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2pPr>
            <a:lvl3pPr indent="-381000" lvl="2" marL="13716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3pPr>
            <a:lvl4pPr indent="-381000" lvl="3" marL="18288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4pPr>
            <a:lvl5pPr indent="-381000" lvl="4" marL="22860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7" name="Google Shape;367;g269056dac9b_3_41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8" name="Google Shape;368;g269056dac9b_3_41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9" name="Google Shape;369;g269056dac9b_3_41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70" name="Shape 370"/>
        <p:cNvGrpSpPr/>
        <p:nvPr/>
      </p:nvGrpSpPr>
      <p:grpSpPr>
        <a:xfrm>
          <a:off x="0" y="0"/>
          <a:ext cx="0" cy="0"/>
          <a:chOff x="0" y="0"/>
          <a:chExt cx="0" cy="0"/>
        </a:xfrm>
      </p:grpSpPr>
      <p:sp>
        <p:nvSpPr>
          <p:cNvPr id="371" name="Google Shape;371;g269056dac9b_3_424"/>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Open Sans"/>
              <a:buNone/>
              <a:defRPr>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2" name="Google Shape;372;g269056dac9b_3_424"/>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atin typeface="Open Sans"/>
                <a:ea typeface="Open Sans"/>
                <a:cs typeface="Open Sans"/>
                <a:sym typeface="Open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73" name="Google Shape;373;g269056dac9b_3_424"/>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Char char="•"/>
              <a:defRPr>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a:latin typeface="Open Sans"/>
                <a:ea typeface="Open Sans"/>
                <a:cs typeface="Open Sans"/>
                <a:sym typeface="Open Sans"/>
              </a:defRPr>
            </a:lvl2pPr>
            <a:lvl3pPr indent="-355600" lvl="2" marL="1371600" algn="l">
              <a:lnSpc>
                <a:spcPct val="90000"/>
              </a:lnSpc>
              <a:spcBef>
                <a:spcPts val="500"/>
              </a:spcBef>
              <a:spcAft>
                <a:spcPts val="0"/>
              </a:spcAft>
              <a:buClr>
                <a:schemeClr val="dk1"/>
              </a:buClr>
              <a:buSzPts val="2000"/>
              <a:buChar char="•"/>
              <a:defRPr>
                <a:latin typeface="Open Sans"/>
                <a:ea typeface="Open Sans"/>
                <a:cs typeface="Open Sans"/>
                <a:sym typeface="Open Sans"/>
              </a:defRPr>
            </a:lvl3pPr>
            <a:lvl4pPr indent="-342900" lvl="3" marL="1828800" algn="l">
              <a:lnSpc>
                <a:spcPct val="90000"/>
              </a:lnSpc>
              <a:spcBef>
                <a:spcPts val="500"/>
              </a:spcBef>
              <a:spcAft>
                <a:spcPts val="0"/>
              </a:spcAft>
              <a:buClr>
                <a:schemeClr val="dk1"/>
              </a:buClr>
              <a:buSzPts val="1800"/>
              <a:buChar char="•"/>
              <a:defRPr>
                <a:latin typeface="Open Sans"/>
                <a:ea typeface="Open Sans"/>
                <a:cs typeface="Open Sans"/>
                <a:sym typeface="Open Sans"/>
              </a:defRPr>
            </a:lvl4pPr>
            <a:lvl5pPr indent="-342900" lvl="4" marL="2286000" algn="l">
              <a:lnSpc>
                <a:spcPct val="90000"/>
              </a:lnSpc>
              <a:spcBef>
                <a:spcPts val="500"/>
              </a:spcBef>
              <a:spcAft>
                <a:spcPts val="0"/>
              </a:spcAft>
              <a:buClr>
                <a:schemeClr val="dk1"/>
              </a:buClr>
              <a:buSzPts val="1800"/>
              <a:buChar char="•"/>
              <a:defRPr>
                <a:latin typeface="Open Sans"/>
                <a:ea typeface="Open Sans"/>
                <a:cs typeface="Open Sans"/>
                <a:sym typeface="Open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4" name="Google Shape;374;g269056dac9b_3_424"/>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atin typeface="Open Sans"/>
                <a:ea typeface="Open Sans"/>
                <a:cs typeface="Open Sans"/>
                <a:sym typeface="Open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75" name="Google Shape;375;g269056dac9b_3_424"/>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2pPr>
            <a:lvl3pPr indent="-381000" lvl="2" marL="13716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3pPr>
            <a:lvl4pPr indent="-381000" lvl="3" marL="18288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4pPr>
            <a:lvl5pPr indent="-381000" lvl="4" marL="22860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6" name="Google Shape;376;g269056dac9b_3_42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7" name="Google Shape;377;g269056dac9b_3_42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8" name="Google Shape;378;g269056dac9b_3_42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9" name="Shape 379"/>
        <p:cNvGrpSpPr/>
        <p:nvPr/>
      </p:nvGrpSpPr>
      <p:grpSpPr>
        <a:xfrm>
          <a:off x="0" y="0"/>
          <a:ext cx="0" cy="0"/>
          <a:chOff x="0" y="0"/>
          <a:chExt cx="0" cy="0"/>
        </a:xfrm>
      </p:grpSpPr>
      <p:sp>
        <p:nvSpPr>
          <p:cNvPr id="380" name="Google Shape;380;g269056dac9b_3_43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Open Sans"/>
              <a:buNone/>
              <a:defRPr>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1" name="Google Shape;381;g269056dac9b_3_43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2" name="Google Shape;382;g269056dac9b_3_43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3" name="Google Shape;383;g269056dac9b_3_43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84" name="Shape 384"/>
        <p:cNvGrpSpPr/>
        <p:nvPr/>
      </p:nvGrpSpPr>
      <p:grpSpPr>
        <a:xfrm>
          <a:off x="0" y="0"/>
          <a:ext cx="0" cy="0"/>
          <a:chOff x="0" y="0"/>
          <a:chExt cx="0" cy="0"/>
        </a:xfrm>
      </p:grpSpPr>
      <p:sp>
        <p:nvSpPr>
          <p:cNvPr id="385" name="Google Shape;385;g269056dac9b_3_43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6" name="Google Shape;386;g269056dac9b_3_43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7" name="Google Shape;387;g269056dac9b_3_43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88" name="Shape 388"/>
        <p:cNvGrpSpPr/>
        <p:nvPr/>
      </p:nvGrpSpPr>
      <p:grpSpPr>
        <a:xfrm>
          <a:off x="0" y="0"/>
          <a:ext cx="0" cy="0"/>
          <a:chOff x="0" y="0"/>
          <a:chExt cx="0" cy="0"/>
        </a:xfrm>
      </p:grpSpPr>
      <p:sp>
        <p:nvSpPr>
          <p:cNvPr id="389" name="Google Shape;389;g269056dac9b_3_442"/>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Open Sans"/>
              <a:buNone/>
              <a:defRPr sz="32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0" name="Google Shape;390;g269056dac9b_3_442"/>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2pPr>
            <a:lvl3pPr indent="-381000" lvl="2" marL="13716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3pPr>
            <a:lvl4pPr indent="-381000" lvl="3" marL="18288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4pPr>
            <a:lvl5pPr indent="-381000" lvl="4" marL="22860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91" name="Google Shape;391;g269056dac9b_3_442"/>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latin typeface="Open Sans"/>
                <a:ea typeface="Open Sans"/>
                <a:cs typeface="Open Sans"/>
                <a:sym typeface="Open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392" name="Google Shape;392;g269056dac9b_3_44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3" name="Google Shape;393;g269056dac9b_3_44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4" name="Google Shape;394;g269056dac9b_3_44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95" name="Shape 395"/>
        <p:cNvGrpSpPr/>
        <p:nvPr/>
      </p:nvGrpSpPr>
      <p:grpSpPr>
        <a:xfrm>
          <a:off x="0" y="0"/>
          <a:ext cx="0" cy="0"/>
          <a:chOff x="0" y="0"/>
          <a:chExt cx="0" cy="0"/>
        </a:xfrm>
      </p:grpSpPr>
      <p:sp>
        <p:nvSpPr>
          <p:cNvPr id="396" name="Google Shape;396;g269056dac9b_3_449"/>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Open Sans"/>
              <a:buNone/>
              <a:defRPr sz="32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7" name="Google Shape;397;g269056dac9b_3_449"/>
          <p:cNvSpPr/>
          <p:nvPr>
            <p:ph idx="2" type="pic"/>
          </p:nvPr>
        </p:nvSpPr>
        <p:spPr>
          <a:xfrm>
            <a:off x="5183188" y="987425"/>
            <a:ext cx="6172200" cy="4873500"/>
          </a:xfrm>
          <a:prstGeom prst="rect">
            <a:avLst/>
          </a:prstGeom>
          <a:noFill/>
          <a:ln>
            <a:noFill/>
          </a:ln>
        </p:spPr>
      </p:sp>
      <p:sp>
        <p:nvSpPr>
          <p:cNvPr id="398" name="Google Shape;398;g269056dac9b_3_449"/>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atin typeface="Open Sans"/>
                <a:ea typeface="Open Sans"/>
                <a:cs typeface="Open Sans"/>
                <a:sym typeface="Open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399" name="Google Shape;399;g269056dac9b_3_44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0" name="Google Shape;400;g269056dac9b_3_44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1" name="Google Shape;401;g269056dac9b_3_44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02" name="Shape 402"/>
        <p:cNvGrpSpPr/>
        <p:nvPr/>
      </p:nvGrpSpPr>
      <p:grpSpPr>
        <a:xfrm>
          <a:off x="0" y="0"/>
          <a:ext cx="0" cy="0"/>
          <a:chOff x="0" y="0"/>
          <a:chExt cx="0" cy="0"/>
        </a:xfrm>
      </p:grpSpPr>
      <p:grpSp>
        <p:nvGrpSpPr>
          <p:cNvPr id="403" name="Google Shape;403;g2708a008b99_0_352"/>
          <p:cNvGrpSpPr/>
          <p:nvPr/>
        </p:nvGrpSpPr>
        <p:grpSpPr>
          <a:xfrm>
            <a:off x="834621" y="399168"/>
            <a:ext cx="1332416" cy="1332416"/>
            <a:chOff x="348199" y="179450"/>
            <a:chExt cx="1116300" cy="1116300"/>
          </a:xfrm>
        </p:grpSpPr>
        <p:sp>
          <p:nvSpPr>
            <p:cNvPr id="404" name="Google Shape;404;g2708a008b99_0_352"/>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05" name="Google Shape;405;g2708a008b99_0_352"/>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sp>
        <p:nvSpPr>
          <p:cNvPr id="406" name="Google Shape;406;g2708a008b99_0_352"/>
          <p:cNvSpPr txBox="1"/>
          <p:nvPr>
            <p:ph type="title"/>
          </p:nvPr>
        </p:nvSpPr>
        <p:spPr>
          <a:xfrm>
            <a:off x="1738400" y="798100"/>
            <a:ext cx="9374100" cy="1332300"/>
          </a:xfrm>
          <a:prstGeom prst="rect">
            <a:avLst/>
          </a:prstGeom>
        </p:spPr>
        <p:txBody>
          <a:bodyPr anchorCtr="0" anchor="ctr" bIns="45700" lIns="91425" spcFirstLastPara="1" rIns="91425" wrap="square" tIns="45700">
            <a:normAutofit/>
          </a:bodyPr>
          <a:lstStyle>
            <a:lvl1pPr lvl="0" rtl="0">
              <a:spcBef>
                <a:spcPts val="0"/>
              </a:spcBef>
              <a:spcAft>
                <a:spcPts val="0"/>
              </a:spcAft>
              <a:buSzPts val="4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07" name="Google Shape;407;g2708a008b99_0_352"/>
          <p:cNvSpPr txBox="1"/>
          <p:nvPr>
            <p:ph idx="1" type="body"/>
          </p:nvPr>
        </p:nvSpPr>
        <p:spPr>
          <a:xfrm>
            <a:off x="1738400" y="2653400"/>
            <a:ext cx="9374100" cy="3388800"/>
          </a:xfrm>
          <a:prstGeom prst="rect">
            <a:avLst/>
          </a:prstGeom>
        </p:spPr>
        <p:txBody>
          <a:bodyPr anchorCtr="0" anchor="t" bIns="45700" lIns="91425" spcFirstLastPara="1" rIns="91425" wrap="square" tIns="45700">
            <a:normAutofit/>
          </a:bodyPr>
          <a:lstStyle>
            <a:lvl1pPr indent="-406400" lvl="0" marL="457200" rtl="0">
              <a:spcBef>
                <a:spcPts val="1000"/>
              </a:spcBef>
              <a:spcAft>
                <a:spcPts val="0"/>
              </a:spcAft>
              <a:buSzPts val="2800"/>
              <a:buChar char="•"/>
              <a:defRPr/>
            </a:lvl1pPr>
            <a:lvl2pPr indent="-381000" lvl="1" marL="914400" rtl="0">
              <a:spcBef>
                <a:spcPts val="500"/>
              </a:spcBef>
              <a:spcAft>
                <a:spcPts val="0"/>
              </a:spcAft>
              <a:buSzPts val="2400"/>
              <a:buChar char="•"/>
              <a:defRPr/>
            </a:lvl2pPr>
            <a:lvl3pPr indent="-355600" lvl="2" marL="1371600" rtl="0">
              <a:spcBef>
                <a:spcPts val="500"/>
              </a:spcBef>
              <a:spcAft>
                <a:spcPts val="0"/>
              </a:spcAft>
              <a:buSzPts val="20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500"/>
              </a:spcBef>
              <a:spcAft>
                <a:spcPts val="0"/>
              </a:spcAft>
              <a:buSzPts val="1800"/>
              <a:buChar char="•"/>
              <a:defRPr/>
            </a:lvl7pPr>
            <a:lvl8pPr indent="-342900" lvl="7" marL="3657600" rtl="0">
              <a:spcBef>
                <a:spcPts val="500"/>
              </a:spcBef>
              <a:spcAft>
                <a:spcPts val="0"/>
              </a:spcAft>
              <a:buSzPts val="1800"/>
              <a:buChar char="•"/>
              <a:defRPr/>
            </a:lvl8pPr>
            <a:lvl9pPr indent="-342900" lvl="8" marL="4114800" rtl="0">
              <a:spcBef>
                <a:spcPts val="500"/>
              </a:spcBef>
              <a:spcAft>
                <a:spcPts val="0"/>
              </a:spcAft>
              <a:buSzPts val="1800"/>
              <a:buChar char="•"/>
              <a:defRPr/>
            </a:lvl9pPr>
          </a:lstStyle>
          <a:p/>
        </p:txBody>
      </p:sp>
      <p:sp>
        <p:nvSpPr>
          <p:cNvPr id="408" name="Google Shape;408;g2708a008b99_0_352"/>
          <p:cNvSpPr txBox="1"/>
          <p:nvPr>
            <p:ph idx="12" type="sldNum"/>
          </p:nvPr>
        </p:nvSpPr>
        <p:spPr>
          <a:xfrm>
            <a:off x="11268061" y="6315968"/>
            <a:ext cx="731700" cy="5247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bg>
      <p:bgPr>
        <a:solidFill>
          <a:schemeClr val="dk1"/>
        </a:solidFill>
      </p:bgPr>
    </p:bg>
    <p:spTree>
      <p:nvGrpSpPr>
        <p:cNvPr id="409" name="Shape 409"/>
        <p:cNvGrpSpPr/>
        <p:nvPr/>
      </p:nvGrpSpPr>
      <p:grpSpPr>
        <a:xfrm>
          <a:off x="0" y="0"/>
          <a:ext cx="0" cy="0"/>
          <a:chOff x="0" y="0"/>
          <a:chExt cx="0" cy="0"/>
        </a:xfrm>
      </p:grpSpPr>
      <p:grpSp>
        <p:nvGrpSpPr>
          <p:cNvPr id="410" name="Google Shape;410;g2708a008b99_0_359"/>
          <p:cNvGrpSpPr/>
          <p:nvPr/>
        </p:nvGrpSpPr>
        <p:grpSpPr>
          <a:xfrm>
            <a:off x="195687" y="4541"/>
            <a:ext cx="1644245" cy="1846001"/>
            <a:chOff x="146769" y="3406"/>
            <a:chExt cx="1233215" cy="1384535"/>
          </a:xfrm>
        </p:grpSpPr>
        <p:grpSp>
          <p:nvGrpSpPr>
            <p:cNvPr id="411" name="Google Shape;411;g2708a008b99_0_359"/>
            <p:cNvGrpSpPr/>
            <p:nvPr/>
          </p:nvGrpSpPr>
          <p:grpSpPr>
            <a:xfrm>
              <a:off x="1063183" y="3406"/>
              <a:ext cx="316800" cy="688513"/>
              <a:chOff x="1063183" y="3406"/>
              <a:chExt cx="316800" cy="688513"/>
            </a:xfrm>
          </p:grpSpPr>
          <p:sp>
            <p:nvSpPr>
              <p:cNvPr id="412" name="Google Shape;412;g2708a008b99_0_359"/>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13" name="Google Shape;413;g2708a008b99_0_359"/>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414" name="Google Shape;414;g2708a008b99_0_359"/>
            <p:cNvGrpSpPr/>
            <p:nvPr/>
          </p:nvGrpSpPr>
          <p:grpSpPr>
            <a:xfrm>
              <a:off x="604976" y="3406"/>
              <a:ext cx="316800" cy="1036524"/>
              <a:chOff x="604976" y="3406"/>
              <a:chExt cx="316800" cy="1036524"/>
            </a:xfrm>
          </p:grpSpPr>
          <p:sp>
            <p:nvSpPr>
              <p:cNvPr id="415" name="Google Shape;415;g2708a008b99_0_359"/>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16" name="Google Shape;416;g2708a008b99_0_359"/>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17" name="Google Shape;417;g2708a008b99_0_359"/>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418" name="Google Shape;418;g2708a008b99_0_359"/>
            <p:cNvGrpSpPr/>
            <p:nvPr/>
          </p:nvGrpSpPr>
          <p:grpSpPr>
            <a:xfrm>
              <a:off x="146769" y="3406"/>
              <a:ext cx="316800" cy="1384535"/>
              <a:chOff x="146769" y="3406"/>
              <a:chExt cx="316800" cy="1384535"/>
            </a:xfrm>
          </p:grpSpPr>
          <p:sp>
            <p:nvSpPr>
              <p:cNvPr id="419" name="Google Shape;419;g2708a008b99_0_359"/>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20" name="Google Shape;420;g2708a008b99_0_359"/>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21" name="Google Shape;421;g2708a008b99_0_359"/>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22" name="Google Shape;422;g2708a008b99_0_359"/>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grpSp>
        <p:nvGrpSpPr>
          <p:cNvPr id="423" name="Google Shape;423;g2708a008b99_0_359"/>
          <p:cNvGrpSpPr/>
          <p:nvPr/>
        </p:nvGrpSpPr>
        <p:grpSpPr>
          <a:xfrm>
            <a:off x="9033219" y="3871914"/>
            <a:ext cx="2914791" cy="2985925"/>
            <a:chOff x="6775084" y="2904008"/>
            <a:chExt cx="2186148" cy="2239500"/>
          </a:xfrm>
        </p:grpSpPr>
        <p:grpSp>
          <p:nvGrpSpPr>
            <p:cNvPr id="424" name="Google Shape;424;g2708a008b99_0_359"/>
            <p:cNvGrpSpPr/>
            <p:nvPr/>
          </p:nvGrpSpPr>
          <p:grpSpPr>
            <a:xfrm>
              <a:off x="6775084" y="4253708"/>
              <a:ext cx="409500" cy="889800"/>
              <a:chOff x="6775084" y="4253708"/>
              <a:chExt cx="409500" cy="889800"/>
            </a:xfrm>
          </p:grpSpPr>
          <p:sp>
            <p:nvSpPr>
              <p:cNvPr id="425" name="Google Shape;425;g2708a008b99_0_359"/>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26" name="Google Shape;426;g2708a008b99_0_359"/>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427" name="Google Shape;427;g2708a008b99_0_359"/>
            <p:cNvGrpSpPr/>
            <p:nvPr/>
          </p:nvGrpSpPr>
          <p:grpSpPr>
            <a:xfrm>
              <a:off x="7367299" y="3804008"/>
              <a:ext cx="409500" cy="1339500"/>
              <a:chOff x="7367299" y="3804008"/>
              <a:chExt cx="409500" cy="1339500"/>
            </a:xfrm>
          </p:grpSpPr>
          <p:sp>
            <p:nvSpPr>
              <p:cNvPr id="428" name="Google Shape;428;g2708a008b99_0_359"/>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29" name="Google Shape;429;g2708a008b99_0_359"/>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0" name="Google Shape;430;g2708a008b99_0_359"/>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431" name="Google Shape;431;g2708a008b99_0_359"/>
            <p:cNvGrpSpPr/>
            <p:nvPr/>
          </p:nvGrpSpPr>
          <p:grpSpPr>
            <a:xfrm>
              <a:off x="7959516" y="3354008"/>
              <a:ext cx="409500" cy="1789500"/>
              <a:chOff x="7959516" y="3354008"/>
              <a:chExt cx="409500" cy="1789500"/>
            </a:xfrm>
          </p:grpSpPr>
          <p:sp>
            <p:nvSpPr>
              <p:cNvPr id="432" name="Google Shape;432;g2708a008b99_0_359"/>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3" name="Google Shape;433;g2708a008b99_0_359"/>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4" name="Google Shape;434;g2708a008b99_0_359"/>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5" name="Google Shape;435;g2708a008b99_0_359"/>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436" name="Google Shape;436;g2708a008b99_0_359"/>
            <p:cNvGrpSpPr/>
            <p:nvPr/>
          </p:nvGrpSpPr>
          <p:grpSpPr>
            <a:xfrm>
              <a:off x="8551731" y="2904008"/>
              <a:ext cx="409500" cy="2239500"/>
              <a:chOff x="8551731" y="2904008"/>
              <a:chExt cx="409500" cy="2239500"/>
            </a:xfrm>
          </p:grpSpPr>
          <p:sp>
            <p:nvSpPr>
              <p:cNvPr id="437" name="Google Shape;437;g2708a008b99_0_359"/>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8" name="Google Shape;438;g2708a008b99_0_359"/>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39" name="Google Shape;439;g2708a008b99_0_359"/>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40" name="Google Shape;440;g2708a008b99_0_359"/>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41" name="Google Shape;441;g2708a008b99_0_359"/>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sp>
        <p:nvSpPr>
          <p:cNvPr id="442" name="Google Shape;442;g2708a008b99_0_359"/>
          <p:cNvSpPr txBox="1"/>
          <p:nvPr>
            <p:ph type="title"/>
          </p:nvPr>
        </p:nvSpPr>
        <p:spPr>
          <a:xfrm>
            <a:off x="1098667" y="2151767"/>
            <a:ext cx="7810500" cy="2497200"/>
          </a:xfrm>
          <a:prstGeom prst="rect">
            <a:avLst/>
          </a:prstGeom>
        </p:spPr>
        <p:txBody>
          <a:bodyPr anchorCtr="0" anchor="ctr" bIns="45700" lIns="91425" spcFirstLastPara="1" rIns="91425" wrap="square" tIns="45700">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43" name="Google Shape;443;g2708a008b99_0_359"/>
          <p:cNvSpPr txBox="1"/>
          <p:nvPr>
            <p:ph idx="12" type="sldNum"/>
          </p:nvPr>
        </p:nvSpPr>
        <p:spPr>
          <a:xfrm>
            <a:off x="11268061" y="6315968"/>
            <a:ext cx="731700" cy="524700"/>
          </a:xfrm>
          <a:prstGeom prst="rect">
            <a:avLst/>
          </a:prstGeom>
        </p:spPr>
        <p:txBody>
          <a:bodyPr anchorCtr="0" anchor="ctr" bIns="45700" lIns="91425" spcFirstLastPara="1" rIns="91425" wrap="square" tIns="4570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23" name="Shape 23"/>
        <p:cNvGrpSpPr/>
        <p:nvPr/>
      </p:nvGrpSpPr>
      <p:grpSpPr>
        <a:xfrm>
          <a:off x="0" y="0"/>
          <a:ext cx="0" cy="0"/>
          <a:chOff x="0" y="0"/>
          <a:chExt cx="0" cy="0"/>
        </a:xfrm>
      </p:grpSpPr>
      <p:sp>
        <p:nvSpPr>
          <p:cNvPr id="24" name="Google Shape;24;g269056dac9b_3_464"/>
          <p:cNvSpPr txBox="1"/>
          <p:nvPr>
            <p:ph type="title"/>
          </p:nvPr>
        </p:nvSpPr>
        <p:spPr>
          <a:xfrm>
            <a:off x="984522" y="874663"/>
            <a:ext cx="4650900" cy="23346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chemeClr val="dk1"/>
              </a:buClr>
              <a:buSzPts val="4800"/>
              <a:buFont typeface="Sorts Mill Goudy"/>
              <a:buNone/>
              <a:defRPr sz="4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25" name="Google Shape;25;g269056dac9b_3_464"/>
          <p:cNvGrpSpPr/>
          <p:nvPr/>
        </p:nvGrpSpPr>
        <p:grpSpPr>
          <a:xfrm>
            <a:off x="5847248" y="-154770"/>
            <a:ext cx="6622521" cy="7140050"/>
            <a:chOff x="5847248" y="-154770"/>
            <a:chExt cx="6622521" cy="7140050"/>
          </a:xfrm>
        </p:grpSpPr>
        <p:grpSp>
          <p:nvGrpSpPr>
            <p:cNvPr id="26" name="Google Shape;26;g269056dac9b_3_464"/>
            <p:cNvGrpSpPr/>
            <p:nvPr/>
          </p:nvGrpSpPr>
          <p:grpSpPr>
            <a:xfrm rot="2700000">
              <a:off x="9012830" y="2980275"/>
              <a:ext cx="317196" cy="932508"/>
              <a:chOff x="6376988" y="280988"/>
              <a:chExt cx="633413" cy="1862138"/>
            </a:xfrm>
          </p:grpSpPr>
          <p:sp>
            <p:nvSpPr>
              <p:cNvPr id="27" name="Google Shape;27;g269056dac9b_3_464"/>
              <p:cNvSpPr/>
              <p:nvPr/>
            </p:nvSpPr>
            <p:spPr>
              <a:xfrm>
                <a:off x="6376988" y="280988"/>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8" name="Google Shape;28;g269056dac9b_3_464"/>
              <p:cNvSpPr/>
              <p:nvPr/>
            </p:nvSpPr>
            <p:spPr>
              <a:xfrm>
                <a:off x="6696076" y="280988"/>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29" name="Google Shape;29;g269056dac9b_3_464"/>
              <p:cNvCxnSpPr/>
              <p:nvPr/>
            </p:nvCxnSpPr>
            <p:spPr>
              <a:xfrm rot="10800000">
                <a:off x="6696076" y="281026"/>
                <a:ext cx="0" cy="1862100"/>
              </a:xfrm>
              <a:prstGeom prst="straightConnector1">
                <a:avLst/>
              </a:prstGeom>
              <a:noFill/>
              <a:ln cap="flat" cmpd="sng" w="12700">
                <a:solidFill>
                  <a:srgbClr val="FFFFFF"/>
                </a:solidFill>
                <a:prstDash val="solid"/>
                <a:miter lim="800000"/>
                <a:headEnd len="sm" w="sm" type="none"/>
                <a:tailEnd len="sm" w="sm" type="none"/>
              </a:ln>
            </p:spPr>
          </p:cxnSp>
        </p:grpSp>
        <p:grpSp>
          <p:nvGrpSpPr>
            <p:cNvPr id="30" name="Google Shape;30;g269056dac9b_3_464"/>
            <p:cNvGrpSpPr/>
            <p:nvPr/>
          </p:nvGrpSpPr>
          <p:grpSpPr>
            <a:xfrm>
              <a:off x="8017796" y="-99730"/>
              <a:ext cx="4451973" cy="7085010"/>
              <a:chOff x="8017796" y="-99730"/>
              <a:chExt cx="4451973" cy="7085010"/>
            </a:xfrm>
          </p:grpSpPr>
          <p:sp>
            <p:nvSpPr>
              <p:cNvPr id="31" name="Google Shape;31;g269056dac9b_3_464"/>
              <p:cNvSpPr/>
              <p:nvPr/>
            </p:nvSpPr>
            <p:spPr>
              <a:xfrm rot="10800000">
                <a:off x="11318941" y="5955761"/>
                <a:ext cx="340500" cy="340500"/>
              </a:xfrm>
              <a:prstGeom prst="ellipse">
                <a:avLst/>
              </a:pr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32" name="Google Shape;32;g269056dac9b_3_464"/>
              <p:cNvGrpSpPr/>
              <p:nvPr/>
            </p:nvGrpSpPr>
            <p:grpSpPr>
              <a:xfrm rot="2700000">
                <a:off x="9015032" y="2840024"/>
                <a:ext cx="2457502" cy="3838539"/>
                <a:chOff x="587375" y="280987"/>
                <a:chExt cx="2457526" cy="3838576"/>
              </a:xfrm>
            </p:grpSpPr>
            <p:sp>
              <p:nvSpPr>
                <p:cNvPr id="33" name="Google Shape;33;g269056dac9b_3_464"/>
                <p:cNvSpPr/>
                <p:nvPr/>
              </p:nvSpPr>
              <p:spPr>
                <a:xfrm>
                  <a:off x="1816102"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4" name="Google Shape;34;g269056dac9b_3_464"/>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5" name="Google Shape;35;g269056dac9b_3_464"/>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6" name="Google Shape;36;g269056dac9b_3_464"/>
                <p:cNvSpPr/>
                <p:nvPr/>
              </p:nvSpPr>
              <p:spPr>
                <a:xfrm>
                  <a:off x="587376" y="2205037"/>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7" name="Google Shape;37;g269056dac9b_3_464"/>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8" name="Google Shape;38;g269056dac9b_3_464"/>
                <p:cNvSpPr/>
                <p:nvPr/>
              </p:nvSpPr>
              <p:spPr>
                <a:xfrm>
                  <a:off x="1816101" y="2967037"/>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9" name="Google Shape;39;g269056dac9b_3_464"/>
                <p:cNvSpPr/>
                <p:nvPr/>
              </p:nvSpPr>
              <p:spPr>
                <a:xfrm>
                  <a:off x="1816101" y="280987"/>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0" name="Google Shape;40;g269056dac9b_3_464"/>
                <p:cNvSpPr/>
                <p:nvPr/>
              </p:nvSpPr>
              <p:spPr>
                <a:xfrm>
                  <a:off x="1497013" y="280987"/>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1" name="Google Shape;41;g269056dac9b_3_464"/>
                <p:cNvSpPr/>
                <p:nvPr/>
              </p:nvSpPr>
              <p:spPr>
                <a:xfrm>
                  <a:off x="587375"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2" name="Google Shape;42;g269056dac9b_3_464"/>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3" name="Google Shape;43;g269056dac9b_3_464"/>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4" name="Google Shape;44;g269056dac9b_3_464"/>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5" name="Google Shape;45;g269056dac9b_3_464"/>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6" name="Google Shape;46;g269056dac9b_3_464"/>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47" name="Google Shape;47;g269056dac9b_3_464"/>
                <p:cNvGrpSpPr/>
                <p:nvPr/>
              </p:nvGrpSpPr>
              <p:grpSpPr>
                <a:xfrm>
                  <a:off x="587376" y="281063"/>
                  <a:ext cx="2457525" cy="3838500"/>
                  <a:chOff x="587376" y="281063"/>
                  <a:chExt cx="2457525" cy="3838500"/>
                </a:xfrm>
              </p:grpSpPr>
              <p:cxnSp>
                <p:nvCxnSpPr>
                  <p:cNvPr id="48" name="Google Shape;48;g269056dac9b_3_464"/>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49" name="Google Shape;49;g269056dac9b_3_464"/>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50" name="Google Shape;50;g269056dac9b_3_464"/>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51" name="Google Shape;51;g269056dac9b_3_464"/>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52" name="Google Shape;52;g269056dac9b_3_464"/>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53" name="Google Shape;53;g269056dac9b_3_464"/>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54" name="Google Shape;54;g269056dac9b_3_464"/>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55" name="Google Shape;55;g269056dac9b_3_464"/>
              <p:cNvGrpSpPr/>
              <p:nvPr/>
            </p:nvGrpSpPr>
            <p:grpSpPr>
              <a:xfrm rot="2700000">
                <a:off x="9959403" y="200114"/>
                <a:ext cx="1785967" cy="2264242"/>
                <a:chOff x="3125006" y="3118681"/>
                <a:chExt cx="1785984" cy="2264264"/>
              </a:xfrm>
            </p:grpSpPr>
            <p:grpSp>
              <p:nvGrpSpPr>
                <p:cNvPr id="56" name="Google Shape;56;g269056dac9b_3_464"/>
                <p:cNvGrpSpPr/>
                <p:nvPr/>
              </p:nvGrpSpPr>
              <p:grpSpPr>
                <a:xfrm>
                  <a:off x="3136819" y="3118681"/>
                  <a:ext cx="1761000" cy="2264264"/>
                  <a:chOff x="4749017" y="2942982"/>
                  <a:chExt cx="1761000" cy="2264264"/>
                </a:xfrm>
              </p:grpSpPr>
              <p:cxnSp>
                <p:nvCxnSpPr>
                  <p:cNvPr id="57" name="Google Shape;57;g269056dac9b_3_464"/>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58" name="Google Shape;58;g269056dac9b_3_464"/>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59" name="Google Shape;59;g269056dac9b_3_464"/>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60" name="Google Shape;60;g269056dac9b_3_464"/>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61" name="Google Shape;61;g269056dac9b_3_464"/>
                <p:cNvGrpSpPr/>
                <p:nvPr/>
              </p:nvGrpSpPr>
              <p:grpSpPr>
                <a:xfrm>
                  <a:off x="3125006" y="3171595"/>
                  <a:ext cx="1785984" cy="1799739"/>
                  <a:chOff x="6879836" y="3516901"/>
                  <a:chExt cx="1785984" cy="1799739"/>
                </a:xfrm>
              </p:grpSpPr>
              <p:sp>
                <p:nvSpPr>
                  <p:cNvPr id="62" name="Google Shape;62;g269056dac9b_3_464"/>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63" name="Google Shape;63;g269056dac9b_3_464"/>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64" name="Google Shape;64;g269056dac9b_3_464"/>
              <p:cNvGrpSpPr/>
              <p:nvPr/>
            </p:nvGrpSpPr>
            <p:grpSpPr>
              <a:xfrm rot="5400000">
                <a:off x="10400268" y="1917602"/>
                <a:ext cx="633413" cy="1862138"/>
                <a:chOff x="5959192" y="333389"/>
                <a:chExt cx="633413" cy="1862138"/>
              </a:xfrm>
            </p:grpSpPr>
            <p:grpSp>
              <p:nvGrpSpPr>
                <p:cNvPr id="65" name="Google Shape;65;g269056dac9b_3_464"/>
                <p:cNvGrpSpPr/>
                <p:nvPr/>
              </p:nvGrpSpPr>
              <p:grpSpPr>
                <a:xfrm>
                  <a:off x="5959192" y="333389"/>
                  <a:ext cx="633413" cy="1419225"/>
                  <a:chOff x="5959192" y="333389"/>
                  <a:chExt cx="633413" cy="1419225"/>
                </a:xfrm>
              </p:grpSpPr>
              <p:sp>
                <p:nvSpPr>
                  <p:cNvPr id="66" name="Google Shape;66;g269056dac9b_3_464"/>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67" name="Google Shape;67;g269056dac9b_3_464"/>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68" name="Google Shape;68;g269056dac9b_3_464"/>
                <p:cNvCxnSpPr/>
                <p:nvPr/>
              </p:nvCxnSpPr>
              <p:spPr>
                <a:xfrm rot="10800000">
                  <a:off x="6278281" y="333427"/>
                  <a:ext cx="0" cy="1862100"/>
                </a:xfrm>
                <a:prstGeom prst="straightConnector1">
                  <a:avLst/>
                </a:prstGeom>
                <a:noFill/>
                <a:ln cap="flat" cmpd="sng" w="12700">
                  <a:solidFill>
                    <a:srgbClr val="FFFFFF"/>
                  </a:solidFill>
                  <a:prstDash val="solid"/>
                  <a:miter lim="800000"/>
                  <a:headEnd len="sm" w="sm" type="none"/>
                  <a:tailEnd len="sm" w="sm" type="none"/>
                </a:ln>
              </p:spPr>
            </p:cxnSp>
          </p:grpSp>
        </p:grpSp>
        <p:grpSp>
          <p:nvGrpSpPr>
            <p:cNvPr id="69" name="Google Shape;69;g269056dac9b_3_464"/>
            <p:cNvGrpSpPr/>
            <p:nvPr/>
          </p:nvGrpSpPr>
          <p:grpSpPr>
            <a:xfrm rot="10800000">
              <a:off x="5847248" y="-154770"/>
              <a:ext cx="4451973" cy="7085010"/>
              <a:chOff x="8017796" y="-99730"/>
              <a:chExt cx="4451973" cy="7085010"/>
            </a:xfrm>
          </p:grpSpPr>
          <p:sp>
            <p:nvSpPr>
              <p:cNvPr id="70" name="Google Shape;70;g269056dac9b_3_464"/>
              <p:cNvSpPr/>
              <p:nvPr/>
            </p:nvSpPr>
            <p:spPr>
              <a:xfrm rot="10800000">
                <a:off x="11318941" y="5955761"/>
                <a:ext cx="340500" cy="340500"/>
              </a:xfrm>
              <a:prstGeom prst="ellipse">
                <a:avLst/>
              </a:pr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71" name="Google Shape;71;g269056dac9b_3_464"/>
              <p:cNvGrpSpPr/>
              <p:nvPr/>
            </p:nvGrpSpPr>
            <p:grpSpPr>
              <a:xfrm rot="2700000">
                <a:off x="9015032" y="2840024"/>
                <a:ext cx="2457502" cy="3838539"/>
                <a:chOff x="587375" y="280987"/>
                <a:chExt cx="2457526" cy="3838576"/>
              </a:xfrm>
            </p:grpSpPr>
            <p:sp>
              <p:nvSpPr>
                <p:cNvPr id="72" name="Google Shape;72;g269056dac9b_3_464"/>
                <p:cNvSpPr/>
                <p:nvPr/>
              </p:nvSpPr>
              <p:spPr>
                <a:xfrm>
                  <a:off x="1816102"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3" name="Google Shape;73;g269056dac9b_3_464"/>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4" name="Google Shape;74;g269056dac9b_3_464"/>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5" name="Google Shape;75;g269056dac9b_3_464"/>
                <p:cNvSpPr/>
                <p:nvPr/>
              </p:nvSpPr>
              <p:spPr>
                <a:xfrm>
                  <a:off x="587376" y="2205037"/>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6" name="Google Shape;76;g269056dac9b_3_464"/>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7" name="Google Shape;77;g269056dac9b_3_464"/>
                <p:cNvSpPr/>
                <p:nvPr/>
              </p:nvSpPr>
              <p:spPr>
                <a:xfrm>
                  <a:off x="1816101" y="2967037"/>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8" name="Google Shape;78;g269056dac9b_3_464"/>
                <p:cNvSpPr/>
                <p:nvPr/>
              </p:nvSpPr>
              <p:spPr>
                <a:xfrm>
                  <a:off x="1816101" y="280987"/>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79" name="Google Shape;79;g269056dac9b_3_464"/>
                <p:cNvSpPr/>
                <p:nvPr/>
              </p:nvSpPr>
              <p:spPr>
                <a:xfrm>
                  <a:off x="1497013" y="280987"/>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0" name="Google Shape;80;g269056dac9b_3_464"/>
                <p:cNvSpPr/>
                <p:nvPr/>
              </p:nvSpPr>
              <p:spPr>
                <a:xfrm>
                  <a:off x="587375"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1" name="Google Shape;81;g269056dac9b_3_464"/>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2" name="Google Shape;82;g269056dac9b_3_464"/>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3" name="Google Shape;83;g269056dac9b_3_464"/>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4" name="Google Shape;84;g269056dac9b_3_464"/>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85" name="Google Shape;85;g269056dac9b_3_464"/>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86" name="Google Shape;86;g269056dac9b_3_464"/>
                <p:cNvGrpSpPr/>
                <p:nvPr/>
              </p:nvGrpSpPr>
              <p:grpSpPr>
                <a:xfrm>
                  <a:off x="587376" y="281063"/>
                  <a:ext cx="2457525" cy="3838500"/>
                  <a:chOff x="587376" y="281063"/>
                  <a:chExt cx="2457525" cy="3838500"/>
                </a:xfrm>
              </p:grpSpPr>
              <p:cxnSp>
                <p:nvCxnSpPr>
                  <p:cNvPr id="87" name="Google Shape;87;g269056dac9b_3_464"/>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88" name="Google Shape;88;g269056dac9b_3_464"/>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89" name="Google Shape;89;g269056dac9b_3_464"/>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90" name="Google Shape;90;g269056dac9b_3_464"/>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91" name="Google Shape;91;g269056dac9b_3_464"/>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92" name="Google Shape;92;g269056dac9b_3_464"/>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93" name="Google Shape;93;g269056dac9b_3_464"/>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94" name="Google Shape;94;g269056dac9b_3_464"/>
              <p:cNvGrpSpPr/>
              <p:nvPr/>
            </p:nvGrpSpPr>
            <p:grpSpPr>
              <a:xfrm rot="2700000">
                <a:off x="9959403" y="200114"/>
                <a:ext cx="1785967" cy="2264242"/>
                <a:chOff x="3125006" y="3118681"/>
                <a:chExt cx="1785984" cy="2264264"/>
              </a:xfrm>
            </p:grpSpPr>
            <p:grpSp>
              <p:nvGrpSpPr>
                <p:cNvPr id="95" name="Google Shape;95;g269056dac9b_3_464"/>
                <p:cNvGrpSpPr/>
                <p:nvPr/>
              </p:nvGrpSpPr>
              <p:grpSpPr>
                <a:xfrm>
                  <a:off x="3136819" y="3118681"/>
                  <a:ext cx="1761000" cy="2264264"/>
                  <a:chOff x="4749017" y="2942982"/>
                  <a:chExt cx="1761000" cy="2264264"/>
                </a:xfrm>
              </p:grpSpPr>
              <p:cxnSp>
                <p:nvCxnSpPr>
                  <p:cNvPr id="96" name="Google Shape;96;g269056dac9b_3_464"/>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97" name="Google Shape;97;g269056dac9b_3_464"/>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98" name="Google Shape;98;g269056dac9b_3_464"/>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99" name="Google Shape;99;g269056dac9b_3_464"/>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100" name="Google Shape;100;g269056dac9b_3_464"/>
                <p:cNvGrpSpPr/>
                <p:nvPr/>
              </p:nvGrpSpPr>
              <p:grpSpPr>
                <a:xfrm>
                  <a:off x="3125006" y="3171595"/>
                  <a:ext cx="1785984" cy="1799739"/>
                  <a:chOff x="6879836" y="3516901"/>
                  <a:chExt cx="1785984" cy="1799739"/>
                </a:xfrm>
              </p:grpSpPr>
              <p:sp>
                <p:nvSpPr>
                  <p:cNvPr id="101" name="Google Shape;101;g269056dac9b_3_464"/>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02" name="Google Shape;102;g269056dac9b_3_464"/>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103" name="Google Shape;103;g269056dac9b_3_464"/>
              <p:cNvGrpSpPr/>
              <p:nvPr/>
            </p:nvGrpSpPr>
            <p:grpSpPr>
              <a:xfrm rot="5400000">
                <a:off x="10400268" y="1917602"/>
                <a:ext cx="633413" cy="1862138"/>
                <a:chOff x="5959192" y="333389"/>
                <a:chExt cx="633413" cy="1862138"/>
              </a:xfrm>
            </p:grpSpPr>
            <p:grpSp>
              <p:nvGrpSpPr>
                <p:cNvPr id="104" name="Google Shape;104;g269056dac9b_3_464"/>
                <p:cNvGrpSpPr/>
                <p:nvPr/>
              </p:nvGrpSpPr>
              <p:grpSpPr>
                <a:xfrm>
                  <a:off x="5959192" y="333389"/>
                  <a:ext cx="633413" cy="1419225"/>
                  <a:chOff x="5959192" y="333389"/>
                  <a:chExt cx="633413" cy="1419225"/>
                </a:xfrm>
              </p:grpSpPr>
              <p:sp>
                <p:nvSpPr>
                  <p:cNvPr id="105" name="Google Shape;105;g269056dac9b_3_464"/>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06" name="Google Shape;106;g269056dac9b_3_464"/>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107" name="Google Shape;107;g269056dac9b_3_464"/>
                <p:cNvCxnSpPr/>
                <p:nvPr/>
              </p:nvCxnSpPr>
              <p:spPr>
                <a:xfrm rot="10800000">
                  <a:off x="6278281" y="333427"/>
                  <a:ext cx="0" cy="1862100"/>
                </a:xfrm>
                <a:prstGeom prst="straightConnector1">
                  <a:avLst/>
                </a:prstGeom>
                <a:noFill/>
                <a:ln cap="flat" cmpd="sng" w="12700">
                  <a:solidFill>
                    <a:srgbClr val="FFFFFF"/>
                  </a:solidFill>
                  <a:prstDash val="solid"/>
                  <a:miter lim="800000"/>
                  <a:headEnd len="sm" w="sm" type="none"/>
                  <a:tailEnd len="sm" w="sm" type="none"/>
                </a:ln>
              </p:spPr>
            </p:cxnSp>
          </p:grpSp>
        </p:grpSp>
      </p:grpSp>
      <p:cxnSp>
        <p:nvCxnSpPr>
          <p:cNvPr id="108" name="Google Shape;108;g269056dac9b_3_464"/>
          <p:cNvCxnSpPr/>
          <p:nvPr/>
        </p:nvCxnSpPr>
        <p:spPr>
          <a:xfrm>
            <a:off x="3038400" y="3690871"/>
            <a:ext cx="540000" cy="0"/>
          </a:xfrm>
          <a:prstGeom prst="straightConnector1">
            <a:avLst/>
          </a:prstGeom>
          <a:noFill/>
          <a:ln cap="flat" cmpd="sng" w="12700">
            <a:solidFill>
              <a:srgbClr val="FFFFFF"/>
            </a:solidFill>
            <a:prstDash val="solid"/>
            <a:round/>
            <a:headEnd len="sm" w="sm" type="none"/>
            <a:tailEnd len="sm" w="sm" type="none"/>
          </a:ln>
        </p:spPr>
      </p:cxnSp>
      <p:sp>
        <p:nvSpPr>
          <p:cNvPr id="109" name="Google Shape;109;g269056dac9b_3_464"/>
          <p:cNvSpPr txBox="1"/>
          <p:nvPr>
            <p:ph idx="1" type="subTitle"/>
          </p:nvPr>
        </p:nvSpPr>
        <p:spPr>
          <a:xfrm>
            <a:off x="990000" y="4113213"/>
            <a:ext cx="4636800" cy="1655700"/>
          </a:xfrm>
          <a:prstGeom prst="rect">
            <a:avLst/>
          </a:prstGeom>
          <a:noFill/>
          <a:ln>
            <a:noFill/>
          </a:ln>
        </p:spPr>
        <p:txBody>
          <a:bodyPr anchorCtr="0" anchor="t" bIns="45700" lIns="91425" spcFirstLastPara="1" rIns="91425" wrap="square" tIns="45700">
            <a:normAutofit/>
          </a:bodyPr>
          <a:lstStyle>
            <a:lvl1pPr lvl="0" algn="ctr">
              <a:lnSpc>
                <a:spcPct val="150000"/>
              </a:lnSpc>
              <a:spcBef>
                <a:spcPts val="1000"/>
              </a:spcBef>
              <a:spcAft>
                <a:spcPts val="0"/>
              </a:spcAft>
              <a:buSzPts val="2000"/>
              <a:buNone/>
              <a:defRPr/>
            </a:lvl1pPr>
            <a:lvl2pPr lvl="1" algn="l">
              <a:lnSpc>
                <a:spcPct val="150000"/>
              </a:lnSpc>
              <a:spcBef>
                <a:spcPts val="500"/>
              </a:spcBef>
              <a:spcAft>
                <a:spcPts val="0"/>
              </a:spcAft>
              <a:buClr>
                <a:schemeClr val="dk1"/>
              </a:buClr>
              <a:buSzPts val="1800"/>
              <a:buNone/>
              <a:defRPr/>
            </a:lvl2pPr>
            <a:lvl3pPr lvl="2" algn="l">
              <a:lnSpc>
                <a:spcPct val="150000"/>
              </a:lnSpc>
              <a:spcBef>
                <a:spcPts val="500"/>
              </a:spcBef>
              <a:spcAft>
                <a:spcPts val="0"/>
              </a:spcAft>
              <a:buSzPts val="1800"/>
              <a:buChar char="·"/>
              <a:defRPr/>
            </a:lvl3pPr>
            <a:lvl4pPr lvl="3" algn="l">
              <a:lnSpc>
                <a:spcPct val="150000"/>
              </a:lnSpc>
              <a:spcBef>
                <a:spcPts val="500"/>
              </a:spcBef>
              <a:spcAft>
                <a:spcPts val="0"/>
              </a:spcAft>
              <a:buSzPts val="1800"/>
              <a:buNone/>
              <a:defRPr/>
            </a:lvl4pPr>
            <a:lvl5pPr lvl="4" algn="l">
              <a:lnSpc>
                <a:spcPct val="150000"/>
              </a:lnSpc>
              <a:spcBef>
                <a:spcPts val="500"/>
              </a:spcBef>
              <a:spcAft>
                <a:spcPts val="0"/>
              </a:spcAft>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p:cSld name="Introduction">
    <p:spTree>
      <p:nvGrpSpPr>
        <p:cNvPr id="110" name="Shape 110"/>
        <p:cNvGrpSpPr/>
        <p:nvPr/>
      </p:nvGrpSpPr>
      <p:grpSpPr>
        <a:xfrm>
          <a:off x="0" y="0"/>
          <a:ext cx="0" cy="0"/>
          <a:chOff x="0" y="0"/>
          <a:chExt cx="0" cy="0"/>
        </a:xfrm>
      </p:grpSpPr>
      <p:sp>
        <p:nvSpPr>
          <p:cNvPr id="111" name="Google Shape;111;g269056dac9b_3_551"/>
          <p:cNvSpPr txBox="1"/>
          <p:nvPr>
            <p:ph type="title"/>
          </p:nvPr>
        </p:nvSpPr>
        <p:spPr>
          <a:xfrm>
            <a:off x="4056600" y="536573"/>
            <a:ext cx="4078800" cy="14529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chemeClr val="dk1"/>
              </a:buClr>
              <a:buSzPts val="3200"/>
              <a:buFont typeface="Sorts Mill Goud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g269056dac9b_3_551"/>
          <p:cNvSpPr txBox="1"/>
          <p:nvPr>
            <p:ph idx="1" type="body"/>
          </p:nvPr>
        </p:nvSpPr>
        <p:spPr>
          <a:xfrm>
            <a:off x="3686175" y="2876550"/>
            <a:ext cx="4819800" cy="2875200"/>
          </a:xfrm>
          <a:prstGeom prst="rect">
            <a:avLst/>
          </a:prstGeom>
          <a:noFill/>
          <a:ln>
            <a:noFill/>
          </a:ln>
        </p:spPr>
        <p:txBody>
          <a:bodyPr anchorCtr="0" anchor="t" bIns="45700" lIns="91425" spcFirstLastPara="1" rIns="91425" wrap="square" tIns="45700">
            <a:normAutofit/>
          </a:bodyPr>
          <a:lstStyle>
            <a:lvl1pPr indent="-228600" lvl="0" marL="457200" algn="ctr">
              <a:lnSpc>
                <a:spcPct val="150000"/>
              </a:lnSpc>
              <a:spcBef>
                <a:spcPts val="1000"/>
              </a:spcBef>
              <a:spcAft>
                <a:spcPts val="0"/>
              </a:spcAft>
              <a:buSzPts val="1600"/>
              <a:buNone/>
              <a:defRPr sz="1600"/>
            </a:lvl1pPr>
            <a:lvl2pPr indent="-228600" lvl="1" marL="914400" algn="ctr">
              <a:lnSpc>
                <a:spcPct val="150000"/>
              </a:lnSpc>
              <a:spcBef>
                <a:spcPts val="500"/>
              </a:spcBef>
              <a:spcAft>
                <a:spcPts val="0"/>
              </a:spcAft>
              <a:buClr>
                <a:schemeClr val="dk1"/>
              </a:buClr>
              <a:buSzPts val="2000"/>
              <a:buFont typeface="Arial"/>
              <a:buNone/>
              <a:defRPr/>
            </a:lvl2pPr>
            <a:lvl3pPr indent="-228600" lvl="2" marL="1371600" algn="ctr">
              <a:lnSpc>
                <a:spcPct val="150000"/>
              </a:lnSpc>
              <a:spcBef>
                <a:spcPts val="500"/>
              </a:spcBef>
              <a:spcAft>
                <a:spcPts val="0"/>
              </a:spcAft>
              <a:buSzPts val="2000"/>
              <a:buNone/>
              <a:defRPr/>
            </a:lvl3pPr>
            <a:lvl4pPr indent="-228600" lvl="3" marL="1828800" algn="ctr">
              <a:lnSpc>
                <a:spcPct val="150000"/>
              </a:lnSpc>
              <a:spcBef>
                <a:spcPts val="500"/>
              </a:spcBef>
              <a:spcAft>
                <a:spcPts val="0"/>
              </a:spcAft>
              <a:buSzPts val="2000"/>
              <a:buFont typeface="Arial"/>
              <a:buNone/>
              <a:defRPr/>
            </a:lvl4pPr>
            <a:lvl5pPr indent="-228600" lvl="4" marL="2286000" algn="ctr">
              <a:lnSpc>
                <a:spcPct val="150000"/>
              </a:lnSpc>
              <a:spcBef>
                <a:spcPts val="500"/>
              </a:spcBef>
              <a:spcAft>
                <a:spcPts val="0"/>
              </a:spcAft>
              <a:buSzPts val="20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g269056dac9b_3_551"/>
          <p:cNvSpPr txBox="1"/>
          <p:nvPr>
            <p:ph idx="10" type="dt"/>
          </p:nvPr>
        </p:nvSpPr>
        <p:spPr>
          <a:xfrm>
            <a:off x="450000" y="6357168"/>
            <a:ext cx="1760100" cy="4617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g269056dac9b_3_551"/>
          <p:cNvSpPr txBox="1"/>
          <p:nvPr>
            <p:ph idx="11" type="ftr"/>
          </p:nvPr>
        </p:nvSpPr>
        <p:spPr>
          <a:xfrm>
            <a:off x="2754312" y="6357600"/>
            <a:ext cx="6683400" cy="4608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g269056dac9b_3_551"/>
          <p:cNvSpPr txBox="1"/>
          <p:nvPr>
            <p:ph idx="12" type="sldNum"/>
          </p:nvPr>
        </p:nvSpPr>
        <p:spPr>
          <a:xfrm>
            <a:off x="9982800" y="6357600"/>
            <a:ext cx="1760100" cy="460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9pPr>
          </a:lstStyle>
          <a:p>
            <a:pPr indent="0" lvl="0" marL="0" rtl="0" algn="r">
              <a:spcBef>
                <a:spcPts val="0"/>
              </a:spcBef>
              <a:spcAft>
                <a:spcPts val="0"/>
              </a:spcAft>
              <a:buNone/>
            </a:pPr>
            <a:fld id="{00000000-1234-1234-1234-123412341234}" type="slidenum">
              <a:rPr lang="en-US"/>
              <a:t>‹#›</a:t>
            </a:fld>
            <a:endParaRPr/>
          </a:p>
        </p:txBody>
      </p:sp>
      <p:grpSp>
        <p:nvGrpSpPr>
          <p:cNvPr id="116" name="Google Shape;116;g269056dac9b_3_551"/>
          <p:cNvGrpSpPr/>
          <p:nvPr/>
        </p:nvGrpSpPr>
        <p:grpSpPr>
          <a:xfrm>
            <a:off x="-106903" y="-280462"/>
            <a:ext cx="4451972" cy="6580287"/>
            <a:chOff x="-106903" y="-280462"/>
            <a:chExt cx="4451972" cy="6580287"/>
          </a:xfrm>
        </p:grpSpPr>
        <p:grpSp>
          <p:nvGrpSpPr>
            <p:cNvPr id="117" name="Google Shape;117;g269056dac9b_3_551"/>
            <p:cNvGrpSpPr/>
            <p:nvPr/>
          </p:nvGrpSpPr>
          <p:grpSpPr>
            <a:xfrm rot="2700000">
              <a:off x="890332" y="26255"/>
              <a:ext cx="2457501" cy="3838538"/>
              <a:chOff x="587376" y="280988"/>
              <a:chExt cx="2457525" cy="3838575"/>
            </a:xfrm>
          </p:grpSpPr>
          <p:sp>
            <p:nvSpPr>
              <p:cNvPr id="118" name="Google Shape;118;g269056dac9b_3_551"/>
              <p:cNvSpPr/>
              <p:nvPr/>
            </p:nvSpPr>
            <p:spPr>
              <a:xfrm>
                <a:off x="1816101"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19" name="Google Shape;119;g269056dac9b_3_551"/>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0" name="Google Shape;120;g269056dac9b_3_551"/>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1" name="Google Shape;121;g269056dac9b_3_551"/>
              <p:cNvSpPr/>
              <p:nvPr/>
            </p:nvSpPr>
            <p:spPr>
              <a:xfrm>
                <a:off x="587376" y="2205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2" name="Google Shape;122;g269056dac9b_3_551"/>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3" name="Google Shape;123;g269056dac9b_3_551"/>
              <p:cNvSpPr/>
              <p:nvPr/>
            </p:nvSpPr>
            <p:spPr>
              <a:xfrm>
                <a:off x="1816101" y="2967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4" name="Google Shape;124;g269056dac9b_3_551"/>
              <p:cNvSpPr/>
              <p:nvPr/>
            </p:nvSpPr>
            <p:spPr>
              <a:xfrm>
                <a:off x="1816101" y="280988"/>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5" name="Google Shape;125;g269056dac9b_3_551"/>
              <p:cNvSpPr/>
              <p:nvPr/>
            </p:nvSpPr>
            <p:spPr>
              <a:xfrm>
                <a:off x="1497013" y="280988"/>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6" name="Google Shape;126;g269056dac9b_3_551"/>
              <p:cNvSpPr/>
              <p:nvPr/>
            </p:nvSpPr>
            <p:spPr>
              <a:xfrm>
                <a:off x="587376"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7" name="Google Shape;127;g269056dac9b_3_551"/>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8" name="Google Shape;128;g269056dac9b_3_551"/>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29" name="Google Shape;129;g269056dac9b_3_551"/>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30" name="Google Shape;130;g269056dac9b_3_551"/>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31" name="Google Shape;131;g269056dac9b_3_551"/>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132" name="Google Shape;132;g269056dac9b_3_551"/>
              <p:cNvGrpSpPr/>
              <p:nvPr/>
            </p:nvGrpSpPr>
            <p:grpSpPr>
              <a:xfrm>
                <a:off x="587376" y="281063"/>
                <a:ext cx="2457525" cy="3838500"/>
                <a:chOff x="587376" y="281063"/>
                <a:chExt cx="2457525" cy="3838500"/>
              </a:xfrm>
            </p:grpSpPr>
            <p:cxnSp>
              <p:nvCxnSpPr>
                <p:cNvPr id="133" name="Google Shape;133;g269056dac9b_3_551"/>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34" name="Google Shape;134;g269056dac9b_3_551"/>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35" name="Google Shape;135;g269056dac9b_3_551"/>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136" name="Google Shape;136;g269056dac9b_3_551"/>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37" name="Google Shape;137;g269056dac9b_3_551"/>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38" name="Google Shape;138;g269056dac9b_3_551"/>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39" name="Google Shape;139;g269056dac9b_3_551"/>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140" name="Google Shape;140;g269056dac9b_3_551"/>
            <p:cNvGrpSpPr/>
            <p:nvPr/>
          </p:nvGrpSpPr>
          <p:grpSpPr>
            <a:xfrm rot="-8100000">
              <a:off x="462085" y="3303913"/>
              <a:ext cx="1785967" cy="2264242"/>
              <a:chOff x="3125006" y="3118681"/>
              <a:chExt cx="1785984" cy="2264264"/>
            </a:xfrm>
          </p:grpSpPr>
          <p:grpSp>
            <p:nvGrpSpPr>
              <p:cNvPr id="141" name="Google Shape;141;g269056dac9b_3_551"/>
              <p:cNvGrpSpPr/>
              <p:nvPr/>
            </p:nvGrpSpPr>
            <p:grpSpPr>
              <a:xfrm>
                <a:off x="3136819" y="3118681"/>
                <a:ext cx="1761000" cy="2264264"/>
                <a:chOff x="4749017" y="2942982"/>
                <a:chExt cx="1761000" cy="2264264"/>
              </a:xfrm>
            </p:grpSpPr>
            <p:cxnSp>
              <p:nvCxnSpPr>
                <p:cNvPr id="142" name="Google Shape;142;g269056dac9b_3_551"/>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143" name="Google Shape;143;g269056dac9b_3_551"/>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144" name="Google Shape;144;g269056dac9b_3_551"/>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145" name="Google Shape;145;g269056dac9b_3_551"/>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146" name="Google Shape;146;g269056dac9b_3_551"/>
              <p:cNvGrpSpPr/>
              <p:nvPr/>
            </p:nvGrpSpPr>
            <p:grpSpPr>
              <a:xfrm>
                <a:off x="3125006" y="3171595"/>
                <a:ext cx="1785984" cy="1799739"/>
                <a:chOff x="6879836" y="3516901"/>
                <a:chExt cx="1785984" cy="1799739"/>
              </a:xfrm>
            </p:grpSpPr>
            <p:sp>
              <p:nvSpPr>
                <p:cNvPr id="147" name="Google Shape;147;g269056dac9b_3_551"/>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48" name="Google Shape;148;g269056dac9b_3_551"/>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149" name="Google Shape;149;g269056dac9b_3_551"/>
            <p:cNvGrpSpPr/>
            <p:nvPr/>
          </p:nvGrpSpPr>
          <p:grpSpPr>
            <a:xfrm rot="10800000">
              <a:off x="555957" y="5254586"/>
              <a:ext cx="924362" cy="1045239"/>
              <a:chOff x="6200933" y="2967038"/>
              <a:chExt cx="924362" cy="1045239"/>
            </a:xfrm>
          </p:grpSpPr>
          <p:grpSp>
            <p:nvGrpSpPr>
              <p:cNvPr id="150" name="Google Shape;150;g269056dac9b_3_551"/>
              <p:cNvGrpSpPr/>
              <p:nvPr/>
            </p:nvGrpSpPr>
            <p:grpSpPr>
              <a:xfrm>
                <a:off x="6808136" y="2967038"/>
                <a:ext cx="317159" cy="932400"/>
                <a:chOff x="6808136" y="2967038"/>
                <a:chExt cx="317159" cy="932400"/>
              </a:xfrm>
            </p:grpSpPr>
            <p:sp>
              <p:nvSpPr>
                <p:cNvPr id="151" name="Google Shape;151;g269056dac9b_3_551"/>
                <p:cNvSpPr/>
                <p:nvPr/>
              </p:nvSpPr>
              <p:spPr>
                <a:xfrm>
                  <a:off x="6808136" y="2967038"/>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52" name="Google Shape;152;g269056dac9b_3_551"/>
                <p:cNvSpPr/>
                <p:nvPr/>
              </p:nvSpPr>
              <p:spPr>
                <a:xfrm>
                  <a:off x="6967908" y="2967038"/>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153" name="Google Shape;153;g269056dac9b_3_551"/>
                <p:cNvCxnSpPr/>
                <p:nvPr/>
              </p:nvCxnSpPr>
              <p:spPr>
                <a:xfrm rot="10800000">
                  <a:off x="6967908" y="2967038"/>
                  <a:ext cx="0" cy="932400"/>
                </a:xfrm>
                <a:prstGeom prst="straightConnector1">
                  <a:avLst/>
                </a:prstGeom>
                <a:noFill/>
                <a:ln cap="flat" cmpd="sng" w="12700">
                  <a:solidFill>
                    <a:srgbClr val="FFFFFF"/>
                  </a:solidFill>
                  <a:prstDash val="solid"/>
                  <a:miter lim="800000"/>
                  <a:headEnd len="sm" w="sm" type="none"/>
                  <a:tailEnd len="sm" w="sm" type="none"/>
                </a:ln>
              </p:spPr>
            </p:cxnSp>
          </p:grpSp>
          <p:grpSp>
            <p:nvGrpSpPr>
              <p:cNvPr id="154" name="Google Shape;154;g269056dac9b_3_551"/>
              <p:cNvGrpSpPr/>
              <p:nvPr/>
            </p:nvGrpSpPr>
            <p:grpSpPr>
              <a:xfrm flipH="1" rot="-2700000">
                <a:off x="6484137" y="3104300"/>
                <a:ext cx="317156" cy="932391"/>
                <a:chOff x="6808136" y="2967038"/>
                <a:chExt cx="317159" cy="932400"/>
              </a:xfrm>
            </p:grpSpPr>
            <p:sp>
              <p:nvSpPr>
                <p:cNvPr id="155" name="Google Shape;155;g269056dac9b_3_551"/>
                <p:cNvSpPr/>
                <p:nvPr/>
              </p:nvSpPr>
              <p:spPr>
                <a:xfrm>
                  <a:off x="6808136" y="2967038"/>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56" name="Google Shape;156;g269056dac9b_3_551"/>
                <p:cNvSpPr/>
                <p:nvPr/>
              </p:nvSpPr>
              <p:spPr>
                <a:xfrm>
                  <a:off x="6967908" y="2967038"/>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157" name="Google Shape;157;g269056dac9b_3_551"/>
                <p:cNvCxnSpPr/>
                <p:nvPr/>
              </p:nvCxnSpPr>
              <p:spPr>
                <a:xfrm rot="10800000">
                  <a:off x="6967908" y="2967038"/>
                  <a:ext cx="0" cy="932400"/>
                </a:xfrm>
                <a:prstGeom prst="straightConnector1">
                  <a:avLst/>
                </a:prstGeom>
                <a:noFill/>
                <a:ln cap="flat" cmpd="sng" w="12700">
                  <a:solidFill>
                    <a:srgbClr val="FFFFFF"/>
                  </a:solidFill>
                  <a:prstDash val="solid"/>
                  <a:miter lim="800000"/>
                  <a:headEnd len="sm" w="sm" type="none"/>
                  <a:tailEnd len="sm" w="sm" type="none"/>
                </a:ln>
              </p:spPr>
            </p:cxnSp>
          </p:grpSp>
        </p:grpSp>
      </p:grpSp>
      <p:grpSp>
        <p:nvGrpSpPr>
          <p:cNvPr id="158" name="Google Shape;158;g269056dac9b_3_551"/>
          <p:cNvGrpSpPr/>
          <p:nvPr/>
        </p:nvGrpSpPr>
        <p:grpSpPr>
          <a:xfrm flipH="1">
            <a:off x="7846932" y="-280462"/>
            <a:ext cx="4451972" cy="6580287"/>
            <a:chOff x="-106903" y="-280462"/>
            <a:chExt cx="4451972" cy="6580287"/>
          </a:xfrm>
        </p:grpSpPr>
        <p:grpSp>
          <p:nvGrpSpPr>
            <p:cNvPr id="159" name="Google Shape;159;g269056dac9b_3_551"/>
            <p:cNvGrpSpPr/>
            <p:nvPr/>
          </p:nvGrpSpPr>
          <p:grpSpPr>
            <a:xfrm rot="2700000">
              <a:off x="890332" y="26255"/>
              <a:ext cx="2457501" cy="3838538"/>
              <a:chOff x="587376" y="280988"/>
              <a:chExt cx="2457525" cy="3838575"/>
            </a:xfrm>
          </p:grpSpPr>
          <p:sp>
            <p:nvSpPr>
              <p:cNvPr id="160" name="Google Shape;160;g269056dac9b_3_551"/>
              <p:cNvSpPr/>
              <p:nvPr/>
            </p:nvSpPr>
            <p:spPr>
              <a:xfrm>
                <a:off x="1816101"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1" name="Google Shape;161;g269056dac9b_3_551"/>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2" name="Google Shape;162;g269056dac9b_3_551"/>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3" name="Google Shape;163;g269056dac9b_3_551"/>
              <p:cNvSpPr/>
              <p:nvPr/>
            </p:nvSpPr>
            <p:spPr>
              <a:xfrm>
                <a:off x="587376" y="2205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4" name="Google Shape;164;g269056dac9b_3_551"/>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5" name="Google Shape;165;g269056dac9b_3_551"/>
              <p:cNvSpPr/>
              <p:nvPr/>
            </p:nvSpPr>
            <p:spPr>
              <a:xfrm>
                <a:off x="1816101" y="2967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6" name="Google Shape;166;g269056dac9b_3_551"/>
              <p:cNvSpPr/>
              <p:nvPr/>
            </p:nvSpPr>
            <p:spPr>
              <a:xfrm>
                <a:off x="1816101" y="280988"/>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7" name="Google Shape;167;g269056dac9b_3_551"/>
              <p:cNvSpPr/>
              <p:nvPr/>
            </p:nvSpPr>
            <p:spPr>
              <a:xfrm>
                <a:off x="1497013" y="280988"/>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8" name="Google Shape;168;g269056dac9b_3_551"/>
              <p:cNvSpPr/>
              <p:nvPr/>
            </p:nvSpPr>
            <p:spPr>
              <a:xfrm>
                <a:off x="587376"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69" name="Google Shape;169;g269056dac9b_3_551"/>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70" name="Google Shape;170;g269056dac9b_3_551"/>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71" name="Google Shape;171;g269056dac9b_3_551"/>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72" name="Google Shape;172;g269056dac9b_3_551"/>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73" name="Google Shape;173;g269056dac9b_3_551"/>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174" name="Google Shape;174;g269056dac9b_3_551"/>
              <p:cNvGrpSpPr/>
              <p:nvPr/>
            </p:nvGrpSpPr>
            <p:grpSpPr>
              <a:xfrm>
                <a:off x="587376" y="281063"/>
                <a:ext cx="2457525" cy="3838500"/>
                <a:chOff x="587376" y="281063"/>
                <a:chExt cx="2457525" cy="3838500"/>
              </a:xfrm>
            </p:grpSpPr>
            <p:cxnSp>
              <p:nvCxnSpPr>
                <p:cNvPr id="175" name="Google Shape;175;g269056dac9b_3_551"/>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76" name="Google Shape;176;g269056dac9b_3_551"/>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77" name="Google Shape;177;g269056dac9b_3_551"/>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178" name="Google Shape;178;g269056dac9b_3_551"/>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79" name="Google Shape;179;g269056dac9b_3_551"/>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80" name="Google Shape;180;g269056dac9b_3_551"/>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181" name="Google Shape;181;g269056dac9b_3_551"/>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182" name="Google Shape;182;g269056dac9b_3_551"/>
            <p:cNvGrpSpPr/>
            <p:nvPr/>
          </p:nvGrpSpPr>
          <p:grpSpPr>
            <a:xfrm rot="-8100000">
              <a:off x="462085" y="3303913"/>
              <a:ext cx="1785967" cy="2264242"/>
              <a:chOff x="3125006" y="3118681"/>
              <a:chExt cx="1785984" cy="2264264"/>
            </a:xfrm>
          </p:grpSpPr>
          <p:grpSp>
            <p:nvGrpSpPr>
              <p:cNvPr id="183" name="Google Shape;183;g269056dac9b_3_551"/>
              <p:cNvGrpSpPr/>
              <p:nvPr/>
            </p:nvGrpSpPr>
            <p:grpSpPr>
              <a:xfrm>
                <a:off x="3136819" y="3118681"/>
                <a:ext cx="1761000" cy="2264264"/>
                <a:chOff x="4749017" y="2942982"/>
                <a:chExt cx="1761000" cy="2264264"/>
              </a:xfrm>
            </p:grpSpPr>
            <p:cxnSp>
              <p:nvCxnSpPr>
                <p:cNvPr id="184" name="Google Shape;184;g269056dac9b_3_551"/>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185" name="Google Shape;185;g269056dac9b_3_551"/>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186" name="Google Shape;186;g269056dac9b_3_551"/>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187" name="Google Shape;187;g269056dac9b_3_551"/>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188" name="Google Shape;188;g269056dac9b_3_551"/>
              <p:cNvGrpSpPr/>
              <p:nvPr/>
            </p:nvGrpSpPr>
            <p:grpSpPr>
              <a:xfrm>
                <a:off x="3125006" y="3171595"/>
                <a:ext cx="1785984" cy="1799739"/>
                <a:chOff x="6879836" y="3516901"/>
                <a:chExt cx="1785984" cy="1799739"/>
              </a:xfrm>
            </p:grpSpPr>
            <p:sp>
              <p:nvSpPr>
                <p:cNvPr id="189" name="Google Shape;189;g269056dac9b_3_551"/>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90" name="Google Shape;190;g269056dac9b_3_551"/>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191" name="Google Shape;191;g269056dac9b_3_551"/>
            <p:cNvGrpSpPr/>
            <p:nvPr/>
          </p:nvGrpSpPr>
          <p:grpSpPr>
            <a:xfrm rot="10800000">
              <a:off x="555957" y="5254586"/>
              <a:ext cx="924362" cy="1045239"/>
              <a:chOff x="6200933" y="2967038"/>
              <a:chExt cx="924362" cy="1045239"/>
            </a:xfrm>
          </p:grpSpPr>
          <p:grpSp>
            <p:nvGrpSpPr>
              <p:cNvPr id="192" name="Google Shape;192;g269056dac9b_3_551"/>
              <p:cNvGrpSpPr/>
              <p:nvPr/>
            </p:nvGrpSpPr>
            <p:grpSpPr>
              <a:xfrm>
                <a:off x="6808136" y="2967038"/>
                <a:ext cx="317159" cy="932400"/>
                <a:chOff x="6808136" y="2967038"/>
                <a:chExt cx="317159" cy="932400"/>
              </a:xfrm>
            </p:grpSpPr>
            <p:sp>
              <p:nvSpPr>
                <p:cNvPr id="193" name="Google Shape;193;g269056dac9b_3_551"/>
                <p:cNvSpPr/>
                <p:nvPr/>
              </p:nvSpPr>
              <p:spPr>
                <a:xfrm>
                  <a:off x="6808136" y="2967038"/>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94" name="Google Shape;194;g269056dac9b_3_551"/>
                <p:cNvSpPr/>
                <p:nvPr/>
              </p:nvSpPr>
              <p:spPr>
                <a:xfrm>
                  <a:off x="6967908" y="2967038"/>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195" name="Google Shape;195;g269056dac9b_3_551"/>
                <p:cNvCxnSpPr/>
                <p:nvPr/>
              </p:nvCxnSpPr>
              <p:spPr>
                <a:xfrm rot="10800000">
                  <a:off x="6967908" y="2967038"/>
                  <a:ext cx="0" cy="932400"/>
                </a:xfrm>
                <a:prstGeom prst="straightConnector1">
                  <a:avLst/>
                </a:prstGeom>
                <a:noFill/>
                <a:ln cap="flat" cmpd="sng" w="12700">
                  <a:solidFill>
                    <a:srgbClr val="FFFFFF"/>
                  </a:solidFill>
                  <a:prstDash val="solid"/>
                  <a:miter lim="800000"/>
                  <a:headEnd len="sm" w="sm" type="none"/>
                  <a:tailEnd len="sm" w="sm" type="none"/>
                </a:ln>
              </p:spPr>
            </p:cxnSp>
          </p:grpSp>
          <p:grpSp>
            <p:nvGrpSpPr>
              <p:cNvPr id="196" name="Google Shape;196;g269056dac9b_3_551"/>
              <p:cNvGrpSpPr/>
              <p:nvPr/>
            </p:nvGrpSpPr>
            <p:grpSpPr>
              <a:xfrm flipH="1" rot="-2700000">
                <a:off x="6484137" y="3104300"/>
                <a:ext cx="317156" cy="932391"/>
                <a:chOff x="6808136" y="2967038"/>
                <a:chExt cx="317159" cy="932400"/>
              </a:xfrm>
            </p:grpSpPr>
            <p:sp>
              <p:nvSpPr>
                <p:cNvPr id="197" name="Google Shape;197;g269056dac9b_3_551"/>
                <p:cNvSpPr/>
                <p:nvPr/>
              </p:nvSpPr>
              <p:spPr>
                <a:xfrm>
                  <a:off x="6808136" y="2967038"/>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198" name="Google Shape;198;g269056dac9b_3_551"/>
                <p:cNvSpPr/>
                <p:nvPr/>
              </p:nvSpPr>
              <p:spPr>
                <a:xfrm>
                  <a:off x="6967908" y="2967038"/>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199" name="Google Shape;199;g269056dac9b_3_551"/>
                <p:cNvCxnSpPr/>
                <p:nvPr/>
              </p:nvCxnSpPr>
              <p:spPr>
                <a:xfrm rot="10800000">
                  <a:off x="6967908" y="2967038"/>
                  <a:ext cx="0" cy="932400"/>
                </a:xfrm>
                <a:prstGeom prst="straightConnector1">
                  <a:avLst/>
                </a:prstGeom>
                <a:noFill/>
                <a:ln cap="flat" cmpd="sng" w="12700">
                  <a:solidFill>
                    <a:srgbClr val="FFFFFF"/>
                  </a:solidFill>
                  <a:prstDash val="solid"/>
                  <a:miter lim="800000"/>
                  <a:headEnd len="sm" w="sm" type="none"/>
                  <a:tailEnd len="sm" w="sm" type="none"/>
                </a:ln>
              </p:spPr>
            </p:cxnSp>
          </p:grpSp>
        </p:grpSp>
      </p:grpSp>
      <p:cxnSp>
        <p:nvCxnSpPr>
          <p:cNvPr id="200" name="Google Shape;200;g269056dac9b_3_551"/>
          <p:cNvCxnSpPr/>
          <p:nvPr/>
        </p:nvCxnSpPr>
        <p:spPr>
          <a:xfrm>
            <a:off x="5826000" y="2428148"/>
            <a:ext cx="540000" cy="0"/>
          </a:xfrm>
          <a:prstGeom prst="straightConnector1">
            <a:avLst/>
          </a:prstGeom>
          <a:noFill/>
          <a:ln cap="flat" cmpd="sng" w="12700">
            <a:solidFill>
              <a:srgbClr val="FFFFFF"/>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
  <p:cSld name="Section Break">
    <p:spTree>
      <p:nvGrpSpPr>
        <p:cNvPr id="201" name="Shape 201"/>
        <p:cNvGrpSpPr/>
        <p:nvPr/>
      </p:nvGrpSpPr>
      <p:grpSpPr>
        <a:xfrm>
          <a:off x="0" y="0"/>
          <a:ext cx="0" cy="0"/>
          <a:chOff x="0" y="0"/>
          <a:chExt cx="0" cy="0"/>
        </a:xfrm>
      </p:grpSpPr>
      <p:sp>
        <p:nvSpPr>
          <p:cNvPr id="202" name="Google Shape;202;g269056dac9b_3_642"/>
          <p:cNvSpPr/>
          <p:nvPr/>
        </p:nvSpPr>
        <p:spPr>
          <a:xfrm>
            <a:off x="6096000" y="0"/>
            <a:ext cx="6096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203" name="Google Shape;203;g269056dac9b_3_642"/>
          <p:cNvSpPr txBox="1"/>
          <p:nvPr>
            <p:ph type="title"/>
          </p:nvPr>
        </p:nvSpPr>
        <p:spPr>
          <a:xfrm>
            <a:off x="989400" y="563402"/>
            <a:ext cx="4075200" cy="205860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dk1"/>
              </a:buClr>
              <a:buSzPts val="3200"/>
              <a:buFont typeface="Sorts Mill Goud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4" name="Google Shape;204;g269056dac9b_3_642"/>
          <p:cNvSpPr txBox="1"/>
          <p:nvPr>
            <p:ph idx="1" type="subTitle"/>
          </p:nvPr>
        </p:nvSpPr>
        <p:spPr>
          <a:xfrm>
            <a:off x="990000" y="4248000"/>
            <a:ext cx="4075200" cy="1521000"/>
          </a:xfrm>
          <a:prstGeom prst="rect">
            <a:avLst/>
          </a:prstGeom>
          <a:noFill/>
          <a:ln>
            <a:noFill/>
          </a:ln>
        </p:spPr>
        <p:txBody>
          <a:bodyPr anchorCtr="0" anchor="t" bIns="45700" lIns="91425" spcFirstLastPara="1" rIns="91425" wrap="square" tIns="45700">
            <a:normAutofit/>
          </a:bodyPr>
          <a:lstStyle>
            <a:lvl1pPr lvl="0" algn="ctr">
              <a:lnSpc>
                <a:spcPct val="150000"/>
              </a:lnSpc>
              <a:spcBef>
                <a:spcPts val="1000"/>
              </a:spcBef>
              <a:spcAft>
                <a:spcPts val="0"/>
              </a:spcAft>
              <a:buSzPts val="2000"/>
              <a:buNone/>
              <a:defRPr/>
            </a:lvl1pPr>
            <a:lvl2pPr lvl="1" algn="l">
              <a:lnSpc>
                <a:spcPct val="150000"/>
              </a:lnSpc>
              <a:spcBef>
                <a:spcPts val="500"/>
              </a:spcBef>
              <a:spcAft>
                <a:spcPts val="0"/>
              </a:spcAft>
              <a:buClr>
                <a:schemeClr val="dk1"/>
              </a:buClr>
              <a:buSzPts val="1800"/>
              <a:buNone/>
              <a:defRPr/>
            </a:lvl2pPr>
            <a:lvl3pPr lvl="2" algn="l">
              <a:lnSpc>
                <a:spcPct val="150000"/>
              </a:lnSpc>
              <a:spcBef>
                <a:spcPts val="500"/>
              </a:spcBef>
              <a:spcAft>
                <a:spcPts val="0"/>
              </a:spcAft>
              <a:buSzPts val="1800"/>
              <a:buChar char="·"/>
              <a:defRPr/>
            </a:lvl3pPr>
            <a:lvl4pPr lvl="3" algn="l">
              <a:lnSpc>
                <a:spcPct val="150000"/>
              </a:lnSpc>
              <a:spcBef>
                <a:spcPts val="500"/>
              </a:spcBef>
              <a:spcAft>
                <a:spcPts val="0"/>
              </a:spcAft>
              <a:buSzPts val="1800"/>
              <a:buNone/>
              <a:defRPr/>
            </a:lvl4pPr>
            <a:lvl5pPr lvl="4" algn="l">
              <a:lnSpc>
                <a:spcPct val="150000"/>
              </a:lnSpc>
              <a:spcBef>
                <a:spcPts val="500"/>
              </a:spcBef>
              <a:spcAft>
                <a:spcPts val="0"/>
              </a:spcAft>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
        <p:nvSpPr>
          <p:cNvPr id="205" name="Google Shape;205;g269056dac9b_3_642"/>
          <p:cNvSpPr/>
          <p:nvPr>
            <p:ph idx="2" type="pic"/>
          </p:nvPr>
        </p:nvSpPr>
        <p:spPr>
          <a:xfrm>
            <a:off x="6654800" y="563563"/>
            <a:ext cx="4995900" cy="2706600"/>
          </a:xfrm>
          <a:prstGeom prst="rect">
            <a:avLst/>
          </a:prstGeom>
          <a:noFill/>
          <a:ln>
            <a:noFill/>
          </a:ln>
        </p:spPr>
      </p:sp>
      <p:sp>
        <p:nvSpPr>
          <p:cNvPr id="206" name="Google Shape;206;g269056dac9b_3_642"/>
          <p:cNvSpPr/>
          <p:nvPr>
            <p:ph idx="3" type="pic"/>
          </p:nvPr>
        </p:nvSpPr>
        <p:spPr>
          <a:xfrm>
            <a:off x="6654800" y="3587750"/>
            <a:ext cx="4995900" cy="2698800"/>
          </a:xfrm>
          <a:prstGeom prst="rect">
            <a:avLst/>
          </a:prstGeom>
          <a:noFill/>
          <a:ln>
            <a:noFill/>
          </a:ln>
        </p:spPr>
      </p:sp>
      <p:grpSp>
        <p:nvGrpSpPr>
          <p:cNvPr id="207" name="Google Shape;207;g269056dac9b_3_642"/>
          <p:cNvGrpSpPr/>
          <p:nvPr/>
        </p:nvGrpSpPr>
        <p:grpSpPr>
          <a:xfrm>
            <a:off x="1919525" y="2840038"/>
            <a:ext cx="2216100" cy="1177800"/>
            <a:chOff x="4987925" y="2840038"/>
            <a:chExt cx="2216100" cy="1177800"/>
          </a:xfrm>
        </p:grpSpPr>
        <p:sp>
          <p:nvSpPr>
            <p:cNvPr id="208" name="Google Shape;208;g269056dac9b_3_642"/>
            <p:cNvSpPr/>
            <p:nvPr/>
          </p:nvSpPr>
          <p:spPr>
            <a:xfrm>
              <a:off x="4987925" y="2840038"/>
              <a:ext cx="2216100" cy="1177800"/>
            </a:xfrm>
            <a:prstGeom prst="rect">
              <a:avLst/>
            </a:prstGeom>
            <a:solidFill>
              <a:schemeClr val="lt2">
                <a:alpha val="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nvGrpSpPr>
            <p:cNvPr id="209" name="Google Shape;209;g269056dac9b_3_642"/>
            <p:cNvGrpSpPr/>
            <p:nvPr/>
          </p:nvGrpSpPr>
          <p:grpSpPr>
            <a:xfrm>
              <a:off x="5422672" y="2958614"/>
              <a:ext cx="1331984" cy="987931"/>
              <a:chOff x="6580993" y="2958614"/>
              <a:chExt cx="1331984" cy="987931"/>
            </a:xfrm>
          </p:grpSpPr>
          <p:grpSp>
            <p:nvGrpSpPr>
              <p:cNvPr id="210" name="Google Shape;210;g269056dac9b_3_642"/>
              <p:cNvGrpSpPr/>
              <p:nvPr/>
            </p:nvGrpSpPr>
            <p:grpSpPr>
              <a:xfrm rot="2700000">
                <a:off x="7260434" y="2912585"/>
                <a:ext cx="317156" cy="1079990"/>
                <a:chOff x="4799744" y="2905614"/>
                <a:chExt cx="317159" cy="1080000"/>
              </a:xfrm>
            </p:grpSpPr>
            <p:sp>
              <p:nvSpPr>
                <p:cNvPr id="211" name="Google Shape;211;g269056dac9b_3_642"/>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12" name="Google Shape;212;g269056dac9b_3_642"/>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213" name="Google Shape;213;g269056dac9b_3_642"/>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nvGrpSpPr>
              <p:cNvPr id="214" name="Google Shape;214;g269056dac9b_3_642"/>
              <p:cNvGrpSpPr/>
              <p:nvPr/>
            </p:nvGrpSpPr>
            <p:grpSpPr>
              <a:xfrm flipH="1" rot="-2700000">
                <a:off x="6916381" y="2912585"/>
                <a:ext cx="317156" cy="1079990"/>
                <a:chOff x="4799744" y="2905614"/>
                <a:chExt cx="317159" cy="1080000"/>
              </a:xfrm>
            </p:grpSpPr>
            <p:sp>
              <p:nvSpPr>
                <p:cNvPr id="215" name="Google Shape;215;g269056dac9b_3_642"/>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16" name="Google Shape;216;g269056dac9b_3_642"/>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217" name="Google Shape;217;g269056dac9b_3_642"/>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8" name="Shape 218"/>
        <p:cNvGrpSpPr/>
        <p:nvPr/>
      </p:nvGrpSpPr>
      <p:grpSpPr>
        <a:xfrm>
          <a:off x="0" y="0"/>
          <a:ext cx="0" cy="0"/>
          <a:chOff x="0" y="0"/>
          <a:chExt cx="0" cy="0"/>
        </a:xfrm>
      </p:grpSpPr>
      <p:sp>
        <p:nvSpPr>
          <p:cNvPr id="219" name="Google Shape;219;g269056dac9b_3_40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000"/>
              <a:buFont typeface="Open Sans"/>
              <a:buNone/>
              <a:defRPr sz="40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0" name="Google Shape;220;g269056dac9b_3_40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atin typeface="Open Sans"/>
                <a:ea typeface="Open Sans"/>
                <a:cs typeface="Open Sans"/>
                <a:sym typeface="Open Sans"/>
              </a:defRPr>
            </a:lvl1pPr>
            <a:lvl2pPr indent="-381000" lvl="1" marL="9144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2pPr>
            <a:lvl3pPr indent="-381000" lvl="2" marL="13716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3pPr>
            <a:lvl4pPr indent="-381000" lvl="3" marL="18288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4pPr>
            <a:lvl5pPr indent="-381000" lvl="4" marL="2286000" algn="l">
              <a:lnSpc>
                <a:spcPct val="90000"/>
              </a:lnSpc>
              <a:spcBef>
                <a:spcPts val="500"/>
              </a:spcBef>
              <a:spcAft>
                <a:spcPts val="0"/>
              </a:spcAft>
              <a:buClr>
                <a:schemeClr val="dk1"/>
              </a:buClr>
              <a:buSzPts val="2400"/>
              <a:buChar char="•"/>
              <a:defRPr sz="2400">
                <a:latin typeface="Open Sans"/>
                <a:ea typeface="Open Sans"/>
                <a:cs typeface="Open Sans"/>
                <a:sym typeface="Open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1" name="Google Shape;221;g269056dac9b_3_40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2" name="Google Shape;222;g269056dac9b_3_40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g269056dac9b_3_40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
  <p:cSld name="Summary  ">
    <p:spTree>
      <p:nvGrpSpPr>
        <p:cNvPr id="224" name="Shape 224"/>
        <p:cNvGrpSpPr/>
        <p:nvPr/>
      </p:nvGrpSpPr>
      <p:grpSpPr>
        <a:xfrm>
          <a:off x="0" y="0"/>
          <a:ext cx="0" cy="0"/>
          <a:chOff x="0" y="0"/>
          <a:chExt cx="0" cy="0"/>
        </a:xfrm>
      </p:grpSpPr>
      <p:sp>
        <p:nvSpPr>
          <p:cNvPr id="225" name="Google Shape;225;g269056dac9b_3_659"/>
          <p:cNvSpPr/>
          <p:nvPr/>
        </p:nvSpPr>
        <p:spPr>
          <a:xfrm>
            <a:off x="2937" y="0"/>
            <a:ext cx="38673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226" name="Google Shape;226;g269056dac9b_3_659"/>
          <p:cNvSpPr txBox="1"/>
          <p:nvPr>
            <p:ph type="title"/>
          </p:nvPr>
        </p:nvSpPr>
        <p:spPr>
          <a:xfrm>
            <a:off x="4318001" y="536573"/>
            <a:ext cx="7425000" cy="14529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chemeClr val="dk1"/>
              </a:buClr>
              <a:buSzPts val="3200"/>
              <a:buFont typeface="Sorts Mill Goud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g269056dac9b_3_659"/>
          <p:cNvSpPr/>
          <p:nvPr>
            <p:ph idx="2" type="pic"/>
          </p:nvPr>
        </p:nvSpPr>
        <p:spPr>
          <a:xfrm>
            <a:off x="627063" y="536575"/>
            <a:ext cx="2616300" cy="1743000"/>
          </a:xfrm>
          <a:prstGeom prst="rect">
            <a:avLst/>
          </a:prstGeom>
          <a:noFill/>
          <a:ln>
            <a:noFill/>
          </a:ln>
        </p:spPr>
      </p:sp>
      <p:sp>
        <p:nvSpPr>
          <p:cNvPr id="228" name="Google Shape;228;g269056dac9b_3_659"/>
          <p:cNvSpPr/>
          <p:nvPr>
            <p:ph idx="3" type="pic"/>
          </p:nvPr>
        </p:nvSpPr>
        <p:spPr>
          <a:xfrm>
            <a:off x="616853" y="2557090"/>
            <a:ext cx="2616300" cy="1743000"/>
          </a:xfrm>
          <a:prstGeom prst="rect">
            <a:avLst/>
          </a:prstGeom>
          <a:noFill/>
          <a:ln>
            <a:noFill/>
          </a:ln>
        </p:spPr>
      </p:sp>
      <p:sp>
        <p:nvSpPr>
          <p:cNvPr id="229" name="Google Shape;229;g269056dac9b_3_659"/>
          <p:cNvSpPr/>
          <p:nvPr>
            <p:ph idx="4" type="pic"/>
          </p:nvPr>
        </p:nvSpPr>
        <p:spPr>
          <a:xfrm>
            <a:off x="627063" y="4576347"/>
            <a:ext cx="2616300" cy="1743000"/>
          </a:xfrm>
          <a:prstGeom prst="rect">
            <a:avLst/>
          </a:prstGeom>
          <a:noFill/>
          <a:ln>
            <a:noFill/>
          </a:ln>
        </p:spPr>
      </p:sp>
      <p:sp>
        <p:nvSpPr>
          <p:cNvPr id="230" name="Google Shape;230;g269056dac9b_3_659"/>
          <p:cNvSpPr txBox="1"/>
          <p:nvPr>
            <p:ph idx="1" type="body"/>
          </p:nvPr>
        </p:nvSpPr>
        <p:spPr>
          <a:xfrm>
            <a:off x="4864100" y="2876550"/>
            <a:ext cx="6332400" cy="3219600"/>
          </a:xfrm>
          <a:prstGeom prst="rect">
            <a:avLst/>
          </a:prstGeom>
          <a:noFill/>
          <a:ln>
            <a:noFill/>
          </a:ln>
        </p:spPr>
        <p:txBody>
          <a:bodyPr anchorCtr="0" anchor="t" bIns="45700" lIns="91425" spcFirstLastPara="1" rIns="91425" wrap="square" tIns="45700">
            <a:normAutofit/>
          </a:bodyPr>
          <a:lstStyle>
            <a:lvl1pPr indent="-228600" lvl="0" marL="457200" algn="ctr">
              <a:lnSpc>
                <a:spcPct val="150000"/>
              </a:lnSpc>
              <a:spcBef>
                <a:spcPts val="1000"/>
              </a:spcBef>
              <a:spcAft>
                <a:spcPts val="0"/>
              </a:spcAft>
              <a:buSzPts val="1900"/>
              <a:buNone/>
              <a:defRPr sz="1900"/>
            </a:lvl1pPr>
            <a:lvl2pPr indent="-228600" lvl="1" marL="914400" algn="ctr">
              <a:lnSpc>
                <a:spcPct val="150000"/>
              </a:lnSpc>
              <a:spcBef>
                <a:spcPts val="500"/>
              </a:spcBef>
              <a:spcAft>
                <a:spcPts val="0"/>
              </a:spcAft>
              <a:buClr>
                <a:schemeClr val="dk1"/>
              </a:buClr>
              <a:buSzPts val="2000"/>
              <a:buFont typeface="Arial"/>
              <a:buNone/>
              <a:defRPr/>
            </a:lvl2pPr>
            <a:lvl3pPr indent="-228600" lvl="2" marL="1371600" algn="ctr">
              <a:lnSpc>
                <a:spcPct val="150000"/>
              </a:lnSpc>
              <a:spcBef>
                <a:spcPts val="500"/>
              </a:spcBef>
              <a:spcAft>
                <a:spcPts val="0"/>
              </a:spcAft>
              <a:buSzPts val="2000"/>
              <a:buNone/>
              <a:defRPr/>
            </a:lvl3pPr>
            <a:lvl4pPr indent="-228600" lvl="3" marL="1828800" algn="ctr">
              <a:lnSpc>
                <a:spcPct val="150000"/>
              </a:lnSpc>
              <a:spcBef>
                <a:spcPts val="500"/>
              </a:spcBef>
              <a:spcAft>
                <a:spcPts val="0"/>
              </a:spcAft>
              <a:buSzPts val="2000"/>
              <a:buFont typeface="Arial"/>
              <a:buNone/>
              <a:defRPr/>
            </a:lvl4pPr>
            <a:lvl5pPr indent="-228600" lvl="4" marL="2286000" algn="ctr">
              <a:lnSpc>
                <a:spcPct val="150000"/>
              </a:lnSpc>
              <a:spcBef>
                <a:spcPts val="500"/>
              </a:spcBef>
              <a:spcAft>
                <a:spcPts val="0"/>
              </a:spcAft>
              <a:buSzPts val="20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1" name="Google Shape;231;g269056dac9b_3_659"/>
          <p:cNvSpPr txBox="1"/>
          <p:nvPr>
            <p:ph idx="10" type="dt"/>
          </p:nvPr>
        </p:nvSpPr>
        <p:spPr>
          <a:xfrm>
            <a:off x="4318000" y="6357167"/>
            <a:ext cx="1760100" cy="4617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2" name="Google Shape;232;g269056dac9b_3_659"/>
          <p:cNvSpPr txBox="1"/>
          <p:nvPr>
            <p:ph idx="11" type="ftr"/>
          </p:nvPr>
        </p:nvSpPr>
        <p:spPr>
          <a:xfrm>
            <a:off x="6356725" y="6357600"/>
            <a:ext cx="3347400" cy="4608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3" name="Google Shape;233;g269056dac9b_3_659"/>
          <p:cNvSpPr txBox="1"/>
          <p:nvPr>
            <p:ph idx="12" type="sldNum"/>
          </p:nvPr>
        </p:nvSpPr>
        <p:spPr>
          <a:xfrm>
            <a:off x="9982800" y="6357600"/>
            <a:ext cx="1760100" cy="460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9pPr>
          </a:lstStyle>
          <a:p>
            <a:pPr indent="0" lvl="0" marL="0" rtl="0" algn="r">
              <a:spcBef>
                <a:spcPts val="0"/>
              </a:spcBef>
              <a:spcAft>
                <a:spcPts val="0"/>
              </a:spcAft>
              <a:buNone/>
            </a:pPr>
            <a:fld id="{00000000-1234-1234-1234-123412341234}" type="slidenum">
              <a:rPr lang="en-US"/>
              <a:t>‹#›</a:t>
            </a:fld>
            <a:endParaRPr/>
          </a:p>
        </p:txBody>
      </p:sp>
      <p:cxnSp>
        <p:nvCxnSpPr>
          <p:cNvPr id="234" name="Google Shape;234;g269056dac9b_3_659"/>
          <p:cNvCxnSpPr/>
          <p:nvPr/>
        </p:nvCxnSpPr>
        <p:spPr>
          <a:xfrm>
            <a:off x="7741725" y="2428148"/>
            <a:ext cx="540000" cy="0"/>
          </a:xfrm>
          <a:prstGeom prst="straightConnector1">
            <a:avLst/>
          </a:prstGeom>
          <a:noFill/>
          <a:ln cap="flat" cmpd="sng" w="12700">
            <a:solidFill>
              <a:srgbClr val="FFFFFF"/>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p:cSld name="Closing">
    <p:spTree>
      <p:nvGrpSpPr>
        <p:cNvPr id="235" name="Shape 235"/>
        <p:cNvGrpSpPr/>
        <p:nvPr/>
      </p:nvGrpSpPr>
      <p:grpSpPr>
        <a:xfrm>
          <a:off x="0" y="0"/>
          <a:ext cx="0" cy="0"/>
          <a:chOff x="0" y="0"/>
          <a:chExt cx="0" cy="0"/>
        </a:xfrm>
      </p:grpSpPr>
      <p:sp>
        <p:nvSpPr>
          <p:cNvPr id="236" name="Google Shape;236;g269056dac9b_3_670"/>
          <p:cNvSpPr txBox="1"/>
          <p:nvPr>
            <p:ph type="title"/>
          </p:nvPr>
        </p:nvSpPr>
        <p:spPr>
          <a:xfrm>
            <a:off x="7794707" y="536573"/>
            <a:ext cx="3856800" cy="14529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chemeClr val="dk1"/>
              </a:buClr>
              <a:buSzPts val="3200"/>
              <a:buFont typeface="Sorts Mill Goudy"/>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7" name="Google Shape;237;g269056dac9b_3_670"/>
          <p:cNvSpPr txBox="1"/>
          <p:nvPr>
            <p:ph idx="10" type="dt"/>
          </p:nvPr>
        </p:nvSpPr>
        <p:spPr>
          <a:xfrm>
            <a:off x="450000" y="6357168"/>
            <a:ext cx="1760100" cy="4617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8" name="Google Shape;238;g269056dac9b_3_670"/>
          <p:cNvSpPr txBox="1"/>
          <p:nvPr>
            <p:ph idx="11" type="ftr"/>
          </p:nvPr>
        </p:nvSpPr>
        <p:spPr>
          <a:xfrm>
            <a:off x="2754312" y="6357600"/>
            <a:ext cx="6683400" cy="4608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9" name="Google Shape;239;g269056dac9b_3_670"/>
          <p:cNvSpPr txBox="1"/>
          <p:nvPr>
            <p:ph idx="12" type="sldNum"/>
          </p:nvPr>
        </p:nvSpPr>
        <p:spPr>
          <a:xfrm>
            <a:off x="9982800" y="6357600"/>
            <a:ext cx="1760100" cy="4608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Sorts Mill Goudy"/>
                <a:ea typeface="Sorts Mill Goudy"/>
                <a:cs typeface="Sorts Mill Goudy"/>
                <a:sym typeface="Sorts Mill Goudy"/>
              </a:defRPr>
            </a:lvl9pPr>
          </a:lstStyle>
          <a:p>
            <a:pPr indent="0" lvl="0" marL="0" rtl="0" algn="r">
              <a:spcBef>
                <a:spcPts val="0"/>
              </a:spcBef>
              <a:spcAft>
                <a:spcPts val="0"/>
              </a:spcAft>
              <a:buNone/>
            </a:pPr>
            <a:fld id="{00000000-1234-1234-1234-123412341234}" type="slidenum">
              <a:rPr lang="en-US"/>
              <a:t>‹#›</a:t>
            </a:fld>
            <a:endParaRPr/>
          </a:p>
        </p:txBody>
      </p:sp>
      <p:cxnSp>
        <p:nvCxnSpPr>
          <p:cNvPr id="240" name="Google Shape;240;g269056dac9b_3_670"/>
          <p:cNvCxnSpPr/>
          <p:nvPr/>
        </p:nvCxnSpPr>
        <p:spPr>
          <a:xfrm>
            <a:off x="9443525" y="2428148"/>
            <a:ext cx="540000" cy="0"/>
          </a:xfrm>
          <a:prstGeom prst="straightConnector1">
            <a:avLst/>
          </a:prstGeom>
          <a:noFill/>
          <a:ln cap="flat" cmpd="sng" w="12700">
            <a:solidFill>
              <a:srgbClr val="FFFFFF"/>
            </a:solidFill>
            <a:prstDash val="solid"/>
            <a:round/>
            <a:headEnd len="sm" w="sm" type="none"/>
            <a:tailEnd len="sm" w="sm" type="none"/>
          </a:ln>
        </p:spPr>
      </p:cxnSp>
      <p:grpSp>
        <p:nvGrpSpPr>
          <p:cNvPr id="241" name="Google Shape;241;g269056dac9b_3_670"/>
          <p:cNvGrpSpPr/>
          <p:nvPr/>
        </p:nvGrpSpPr>
        <p:grpSpPr>
          <a:xfrm>
            <a:off x="-277770" y="-132287"/>
            <a:ext cx="8295297" cy="7117567"/>
            <a:chOff x="-277770" y="-132287"/>
            <a:chExt cx="8295297" cy="7117567"/>
          </a:xfrm>
        </p:grpSpPr>
        <p:grpSp>
          <p:nvGrpSpPr>
            <p:cNvPr id="242" name="Google Shape;242;g269056dac9b_3_670"/>
            <p:cNvGrpSpPr/>
            <p:nvPr/>
          </p:nvGrpSpPr>
          <p:grpSpPr>
            <a:xfrm flipH="1" rot="-2700000">
              <a:off x="3417291" y="1865904"/>
              <a:ext cx="1269988" cy="3383970"/>
              <a:chOff x="7920038" y="61913"/>
              <a:chExt cx="1270000" cy="3384002"/>
            </a:xfrm>
          </p:grpSpPr>
          <p:sp>
            <p:nvSpPr>
              <p:cNvPr id="243" name="Google Shape;243;g269056dac9b_3_670"/>
              <p:cNvSpPr/>
              <p:nvPr/>
            </p:nvSpPr>
            <p:spPr>
              <a:xfrm>
                <a:off x="7920038" y="61913"/>
                <a:ext cx="638175" cy="2843213"/>
              </a:xfrm>
              <a:custGeom>
                <a:rect b="b" l="l" r="r" t="t"/>
                <a:pathLst>
                  <a:path extrusionOk="0" h="597" w="134">
                    <a:moveTo>
                      <a:pt x="0" y="298"/>
                    </a:moveTo>
                    <a:cubicBezTo>
                      <a:pt x="0" y="417"/>
                      <a:pt x="52" y="523"/>
                      <a:pt x="134" y="597"/>
                    </a:cubicBezTo>
                    <a:cubicBezTo>
                      <a:pt x="134" y="0"/>
                      <a:pt x="134" y="0"/>
                      <a:pt x="134" y="0"/>
                    </a:cubicBezTo>
                    <a:cubicBezTo>
                      <a:pt x="52" y="74"/>
                      <a:pt x="0" y="180"/>
                      <a:pt x="0" y="298"/>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44" name="Google Shape;244;g269056dac9b_3_670"/>
              <p:cNvSpPr/>
              <p:nvPr/>
            </p:nvSpPr>
            <p:spPr>
              <a:xfrm>
                <a:off x="8558213" y="61913"/>
                <a:ext cx="631825" cy="2843213"/>
              </a:xfrm>
              <a:custGeom>
                <a:rect b="b" l="l" r="r" t="t"/>
                <a:pathLst>
                  <a:path extrusionOk="0" h="597" w="133">
                    <a:moveTo>
                      <a:pt x="0" y="0"/>
                    </a:moveTo>
                    <a:cubicBezTo>
                      <a:pt x="0" y="597"/>
                      <a:pt x="0" y="597"/>
                      <a:pt x="0" y="597"/>
                    </a:cubicBezTo>
                    <a:cubicBezTo>
                      <a:pt x="82" y="523"/>
                      <a:pt x="133" y="417"/>
                      <a:pt x="133" y="298"/>
                    </a:cubicBezTo>
                    <a:cubicBezTo>
                      <a:pt x="133" y="180"/>
                      <a:pt x="82" y="74"/>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245" name="Google Shape;245;g269056dac9b_3_670"/>
              <p:cNvGrpSpPr/>
              <p:nvPr/>
            </p:nvGrpSpPr>
            <p:grpSpPr>
              <a:xfrm>
                <a:off x="7934326" y="61915"/>
                <a:ext cx="1241425" cy="3384000"/>
                <a:chOff x="7934326" y="61915"/>
                <a:chExt cx="1241425" cy="3384000"/>
              </a:xfrm>
            </p:grpSpPr>
            <p:cxnSp>
              <p:nvCxnSpPr>
                <p:cNvPr id="246" name="Google Shape;246;g269056dac9b_3_670"/>
                <p:cNvCxnSpPr/>
                <p:nvPr/>
              </p:nvCxnSpPr>
              <p:spPr>
                <a:xfrm rot="10800000">
                  <a:off x="8558213" y="61915"/>
                  <a:ext cx="0" cy="3384000"/>
                </a:xfrm>
                <a:prstGeom prst="straightConnector1">
                  <a:avLst/>
                </a:prstGeom>
                <a:noFill/>
                <a:ln cap="flat" cmpd="sng" w="12700">
                  <a:solidFill>
                    <a:srgbClr val="FFFFFF"/>
                  </a:solidFill>
                  <a:prstDash val="solid"/>
                  <a:miter lim="800000"/>
                  <a:headEnd len="sm" w="sm" type="none"/>
                  <a:tailEnd len="sm" w="sm" type="none"/>
                </a:ln>
              </p:spPr>
            </p:cxnSp>
            <p:sp>
              <p:nvSpPr>
                <p:cNvPr id="247" name="Google Shape;247;g269056dac9b_3_670"/>
                <p:cNvSpPr/>
                <p:nvPr/>
              </p:nvSpPr>
              <p:spPr>
                <a:xfrm>
                  <a:off x="8181976" y="523875"/>
                  <a:ext cx="747713" cy="376238"/>
                </a:xfrm>
                <a:custGeom>
                  <a:rect b="b" l="l" r="r" t="t"/>
                  <a:pathLst>
                    <a:path extrusionOk="0" h="237" w="471">
                      <a:moveTo>
                        <a:pt x="471" y="0"/>
                      </a:moveTo>
                      <a:lnTo>
                        <a:pt x="237" y="237"/>
                      </a:lnTo>
                      <a:lnTo>
                        <a:pt x="0" y="0"/>
                      </a:lnTo>
                    </a:path>
                  </a:pathLst>
                </a:custGeom>
                <a:noFill/>
                <a:ln cap="flat" cmpd="sng" w="12700">
                  <a:solidFill>
                    <a:srgbClr val="FFFFFF"/>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48" name="Google Shape;248;g269056dac9b_3_670"/>
                <p:cNvSpPr/>
                <p:nvPr/>
              </p:nvSpPr>
              <p:spPr>
                <a:xfrm>
                  <a:off x="7977188" y="1028700"/>
                  <a:ext cx="1157288" cy="581025"/>
                </a:xfrm>
                <a:custGeom>
                  <a:rect b="b" l="l" r="r" t="t"/>
                  <a:pathLst>
                    <a:path extrusionOk="0" h="366" w="729">
                      <a:moveTo>
                        <a:pt x="729" y="0"/>
                      </a:moveTo>
                      <a:lnTo>
                        <a:pt x="366" y="366"/>
                      </a:lnTo>
                      <a:lnTo>
                        <a:pt x="0" y="0"/>
                      </a:lnTo>
                    </a:path>
                  </a:pathLst>
                </a:custGeom>
                <a:noFill/>
                <a:ln cap="flat" cmpd="sng" w="12700">
                  <a:solidFill>
                    <a:srgbClr val="FFFFFF"/>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49" name="Google Shape;249;g269056dac9b_3_670"/>
                <p:cNvSpPr/>
                <p:nvPr/>
              </p:nvSpPr>
              <p:spPr>
                <a:xfrm>
                  <a:off x="7934326" y="1700213"/>
                  <a:ext cx="1241425" cy="619125"/>
                </a:xfrm>
                <a:custGeom>
                  <a:rect b="b" l="l" r="r" t="t"/>
                  <a:pathLst>
                    <a:path extrusionOk="0" h="390" w="782">
                      <a:moveTo>
                        <a:pt x="782" y="0"/>
                      </a:moveTo>
                      <a:lnTo>
                        <a:pt x="393" y="390"/>
                      </a:lnTo>
                      <a:lnTo>
                        <a:pt x="0" y="0"/>
                      </a:lnTo>
                    </a:path>
                  </a:pathLst>
                </a:custGeom>
                <a:noFill/>
                <a:ln cap="flat" cmpd="sng" w="12700">
                  <a:solidFill>
                    <a:srgbClr val="FFFFFF"/>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250" name="Google Shape;250;g269056dac9b_3_670"/>
            <p:cNvGrpSpPr/>
            <p:nvPr/>
          </p:nvGrpSpPr>
          <p:grpSpPr>
            <a:xfrm flipH="1">
              <a:off x="-277770" y="-99730"/>
              <a:ext cx="5849384" cy="7085010"/>
              <a:chOff x="6620386" y="-99730"/>
              <a:chExt cx="5849384" cy="7085010"/>
            </a:xfrm>
          </p:grpSpPr>
          <p:grpSp>
            <p:nvGrpSpPr>
              <p:cNvPr id="251" name="Google Shape;251;g269056dac9b_3_670"/>
              <p:cNvGrpSpPr/>
              <p:nvPr/>
            </p:nvGrpSpPr>
            <p:grpSpPr>
              <a:xfrm rot="2700000">
                <a:off x="9015032" y="2840024"/>
                <a:ext cx="2457502" cy="3838539"/>
                <a:chOff x="587375" y="280987"/>
                <a:chExt cx="2457526" cy="3838576"/>
              </a:xfrm>
            </p:grpSpPr>
            <p:sp>
              <p:nvSpPr>
                <p:cNvPr id="252" name="Google Shape;252;g269056dac9b_3_670"/>
                <p:cNvSpPr/>
                <p:nvPr/>
              </p:nvSpPr>
              <p:spPr>
                <a:xfrm>
                  <a:off x="1816102"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3" name="Google Shape;253;g269056dac9b_3_670"/>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4" name="Google Shape;254;g269056dac9b_3_670"/>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5" name="Google Shape;255;g269056dac9b_3_670"/>
                <p:cNvSpPr/>
                <p:nvPr/>
              </p:nvSpPr>
              <p:spPr>
                <a:xfrm>
                  <a:off x="587376" y="2205037"/>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6" name="Google Shape;256;g269056dac9b_3_670"/>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7" name="Google Shape;257;g269056dac9b_3_670"/>
                <p:cNvSpPr/>
                <p:nvPr/>
              </p:nvSpPr>
              <p:spPr>
                <a:xfrm>
                  <a:off x="1816101" y="2967037"/>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8" name="Google Shape;258;g269056dac9b_3_670"/>
                <p:cNvSpPr/>
                <p:nvPr/>
              </p:nvSpPr>
              <p:spPr>
                <a:xfrm>
                  <a:off x="1816101" y="280987"/>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59" name="Google Shape;259;g269056dac9b_3_670"/>
                <p:cNvSpPr/>
                <p:nvPr/>
              </p:nvSpPr>
              <p:spPr>
                <a:xfrm>
                  <a:off x="1497013" y="280987"/>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0" name="Google Shape;260;g269056dac9b_3_670"/>
                <p:cNvSpPr/>
                <p:nvPr/>
              </p:nvSpPr>
              <p:spPr>
                <a:xfrm>
                  <a:off x="587375"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1" name="Google Shape;261;g269056dac9b_3_670"/>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2" name="Google Shape;262;g269056dac9b_3_670"/>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3" name="Google Shape;263;g269056dac9b_3_670"/>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4" name="Google Shape;264;g269056dac9b_3_670"/>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65" name="Google Shape;265;g269056dac9b_3_670"/>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266" name="Google Shape;266;g269056dac9b_3_670"/>
                <p:cNvGrpSpPr/>
                <p:nvPr/>
              </p:nvGrpSpPr>
              <p:grpSpPr>
                <a:xfrm>
                  <a:off x="587376" y="281063"/>
                  <a:ext cx="2457525" cy="3838500"/>
                  <a:chOff x="587376" y="281063"/>
                  <a:chExt cx="2457525" cy="3838500"/>
                </a:xfrm>
              </p:grpSpPr>
              <p:cxnSp>
                <p:nvCxnSpPr>
                  <p:cNvPr id="267" name="Google Shape;267;g269056dac9b_3_670"/>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268" name="Google Shape;268;g269056dac9b_3_670"/>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269" name="Google Shape;269;g269056dac9b_3_670"/>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270" name="Google Shape;270;g269056dac9b_3_670"/>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271" name="Google Shape;271;g269056dac9b_3_670"/>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272" name="Google Shape;272;g269056dac9b_3_670"/>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273" name="Google Shape;273;g269056dac9b_3_670"/>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274" name="Google Shape;274;g269056dac9b_3_670"/>
              <p:cNvGrpSpPr/>
              <p:nvPr/>
            </p:nvGrpSpPr>
            <p:grpSpPr>
              <a:xfrm rot="2700000">
                <a:off x="9959403" y="200114"/>
                <a:ext cx="1785967" cy="2264242"/>
                <a:chOff x="3125006" y="3118681"/>
                <a:chExt cx="1785984" cy="2264264"/>
              </a:xfrm>
            </p:grpSpPr>
            <p:grpSp>
              <p:nvGrpSpPr>
                <p:cNvPr id="275" name="Google Shape;275;g269056dac9b_3_670"/>
                <p:cNvGrpSpPr/>
                <p:nvPr/>
              </p:nvGrpSpPr>
              <p:grpSpPr>
                <a:xfrm>
                  <a:off x="3136819" y="3118681"/>
                  <a:ext cx="1761000" cy="2264264"/>
                  <a:chOff x="4749017" y="2942982"/>
                  <a:chExt cx="1761000" cy="2264264"/>
                </a:xfrm>
              </p:grpSpPr>
              <p:cxnSp>
                <p:nvCxnSpPr>
                  <p:cNvPr id="276" name="Google Shape;276;g269056dac9b_3_670"/>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277" name="Google Shape;277;g269056dac9b_3_670"/>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278" name="Google Shape;278;g269056dac9b_3_670"/>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279" name="Google Shape;279;g269056dac9b_3_670"/>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280" name="Google Shape;280;g269056dac9b_3_670"/>
                <p:cNvGrpSpPr/>
                <p:nvPr/>
              </p:nvGrpSpPr>
              <p:grpSpPr>
                <a:xfrm>
                  <a:off x="3125006" y="3171595"/>
                  <a:ext cx="1785984" cy="1799739"/>
                  <a:chOff x="6879836" y="3516901"/>
                  <a:chExt cx="1785984" cy="1799739"/>
                </a:xfrm>
              </p:grpSpPr>
              <p:sp>
                <p:nvSpPr>
                  <p:cNvPr id="281" name="Google Shape;281;g269056dac9b_3_670"/>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82" name="Google Shape;282;g269056dac9b_3_670"/>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283" name="Google Shape;283;g269056dac9b_3_670"/>
              <p:cNvGrpSpPr/>
              <p:nvPr/>
            </p:nvGrpSpPr>
            <p:grpSpPr>
              <a:xfrm rot="5400000">
                <a:off x="10400268" y="1917602"/>
                <a:ext cx="633413" cy="1862138"/>
                <a:chOff x="5959192" y="333389"/>
                <a:chExt cx="633413" cy="1862138"/>
              </a:xfrm>
            </p:grpSpPr>
            <p:grpSp>
              <p:nvGrpSpPr>
                <p:cNvPr id="284" name="Google Shape;284;g269056dac9b_3_670"/>
                <p:cNvGrpSpPr/>
                <p:nvPr/>
              </p:nvGrpSpPr>
              <p:grpSpPr>
                <a:xfrm>
                  <a:off x="5959192" y="333389"/>
                  <a:ext cx="633413" cy="1419225"/>
                  <a:chOff x="5959192" y="333389"/>
                  <a:chExt cx="633413" cy="1419225"/>
                </a:xfrm>
              </p:grpSpPr>
              <p:sp>
                <p:nvSpPr>
                  <p:cNvPr id="285" name="Google Shape;285;g269056dac9b_3_670"/>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86" name="Google Shape;286;g269056dac9b_3_670"/>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287" name="Google Shape;287;g269056dac9b_3_670"/>
                <p:cNvCxnSpPr/>
                <p:nvPr/>
              </p:nvCxnSpPr>
              <p:spPr>
                <a:xfrm rot="10800000">
                  <a:off x="6278281" y="333427"/>
                  <a:ext cx="0" cy="1862100"/>
                </a:xfrm>
                <a:prstGeom prst="straightConnector1">
                  <a:avLst/>
                </a:prstGeom>
                <a:noFill/>
                <a:ln cap="flat" cmpd="sng" w="12700">
                  <a:solidFill>
                    <a:srgbClr val="FFFFFF"/>
                  </a:solidFill>
                  <a:prstDash val="solid"/>
                  <a:miter lim="800000"/>
                  <a:headEnd len="sm" w="sm" type="none"/>
                  <a:tailEnd len="sm" w="sm" type="none"/>
                </a:ln>
              </p:spPr>
            </p:cxnSp>
          </p:grpSp>
          <p:grpSp>
            <p:nvGrpSpPr>
              <p:cNvPr id="288" name="Google Shape;288;g269056dac9b_3_670"/>
              <p:cNvGrpSpPr/>
              <p:nvPr/>
            </p:nvGrpSpPr>
            <p:grpSpPr>
              <a:xfrm rot="2700000">
                <a:off x="11158844" y="5515806"/>
                <a:ext cx="317196" cy="932508"/>
                <a:chOff x="6376988" y="280988"/>
                <a:chExt cx="633413" cy="1862138"/>
              </a:xfrm>
            </p:grpSpPr>
            <p:sp>
              <p:nvSpPr>
                <p:cNvPr id="289" name="Google Shape;289;g269056dac9b_3_670"/>
                <p:cNvSpPr/>
                <p:nvPr/>
              </p:nvSpPr>
              <p:spPr>
                <a:xfrm>
                  <a:off x="6376988" y="280988"/>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90" name="Google Shape;290;g269056dac9b_3_670"/>
                <p:cNvSpPr/>
                <p:nvPr/>
              </p:nvSpPr>
              <p:spPr>
                <a:xfrm>
                  <a:off x="6696076" y="280988"/>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291" name="Google Shape;291;g269056dac9b_3_670"/>
                <p:cNvCxnSpPr/>
                <p:nvPr/>
              </p:nvCxnSpPr>
              <p:spPr>
                <a:xfrm rot="10800000">
                  <a:off x="6696076" y="281026"/>
                  <a:ext cx="0" cy="1862100"/>
                </a:xfrm>
                <a:prstGeom prst="straightConnector1">
                  <a:avLst/>
                </a:prstGeom>
                <a:noFill/>
                <a:ln cap="flat" cmpd="sng" w="12700">
                  <a:solidFill>
                    <a:srgbClr val="FFFFFF"/>
                  </a:solidFill>
                  <a:prstDash val="solid"/>
                  <a:miter lim="800000"/>
                  <a:headEnd len="sm" w="sm" type="none"/>
                  <a:tailEnd len="sm" w="sm" type="none"/>
                </a:ln>
              </p:spPr>
            </p:cxnSp>
          </p:grpSp>
          <p:grpSp>
            <p:nvGrpSpPr>
              <p:cNvPr id="292" name="Google Shape;292;g269056dac9b_3_670"/>
              <p:cNvGrpSpPr/>
              <p:nvPr/>
            </p:nvGrpSpPr>
            <p:grpSpPr>
              <a:xfrm rot="2700000">
                <a:off x="7251724" y="4274544"/>
                <a:ext cx="903606" cy="2159979"/>
                <a:chOff x="9058120" y="3423463"/>
                <a:chExt cx="903614" cy="2160000"/>
              </a:xfrm>
            </p:grpSpPr>
            <p:grpSp>
              <p:nvGrpSpPr>
                <p:cNvPr id="293" name="Google Shape;293;g269056dac9b_3_670"/>
                <p:cNvGrpSpPr/>
                <p:nvPr/>
              </p:nvGrpSpPr>
              <p:grpSpPr>
                <a:xfrm>
                  <a:off x="9058120" y="3432905"/>
                  <a:ext cx="903614" cy="1872491"/>
                  <a:chOff x="10538626" y="3165838"/>
                  <a:chExt cx="936000" cy="1939601"/>
                </a:xfrm>
              </p:grpSpPr>
              <p:sp>
                <p:nvSpPr>
                  <p:cNvPr id="294" name="Google Shape;294;g269056dac9b_3_670"/>
                  <p:cNvSpPr/>
                  <p:nvPr/>
                </p:nvSpPr>
                <p:spPr>
                  <a:xfrm>
                    <a:off x="10538626" y="3183996"/>
                    <a:ext cx="453600" cy="1920288"/>
                  </a:xfrm>
                  <a:custGeom>
                    <a:rect b="b" l="l" r="r" t="t"/>
                    <a:pathLst>
                      <a:path extrusionOk="0" h="1920288" w="453600">
                        <a:moveTo>
                          <a:pt x="453600" y="0"/>
                        </a:moveTo>
                        <a:lnTo>
                          <a:pt x="453600" y="1920288"/>
                        </a:lnTo>
                        <a:lnTo>
                          <a:pt x="384059" y="1914152"/>
                        </a:lnTo>
                        <a:cubicBezTo>
                          <a:pt x="196308" y="1880615"/>
                          <a:pt x="47443" y="1734834"/>
                          <a:pt x="9354" y="1548700"/>
                        </a:cubicBezTo>
                        <a:lnTo>
                          <a:pt x="0" y="1455902"/>
                        </a:lnTo>
                        <a:lnTo>
                          <a:pt x="146" y="1451885"/>
                        </a:lnTo>
                        <a:lnTo>
                          <a:pt x="145" y="1451885"/>
                        </a:lnTo>
                        <a:lnTo>
                          <a:pt x="7358" y="1253678"/>
                        </a:lnTo>
                        <a:cubicBezTo>
                          <a:pt x="42019" y="780132"/>
                          <a:pt x="195015" y="355125"/>
                          <a:pt x="424671" y="36480"/>
                        </a:cubicBezTo>
                        <a:lnTo>
                          <a:pt x="453600"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295" name="Google Shape;295;g269056dac9b_3_670"/>
                  <p:cNvSpPr/>
                  <p:nvPr/>
                </p:nvSpPr>
                <p:spPr>
                  <a:xfrm>
                    <a:off x="10992226" y="3165838"/>
                    <a:ext cx="482400" cy="1939601"/>
                  </a:xfrm>
                  <a:custGeom>
                    <a:rect b="b" l="l" r="r" t="t"/>
                    <a:pathLst>
                      <a:path extrusionOk="0" h="1939601" w="482400">
                        <a:moveTo>
                          <a:pt x="14399" y="0"/>
                        </a:moveTo>
                        <a:lnTo>
                          <a:pt x="14399" y="689615"/>
                        </a:lnTo>
                        <a:lnTo>
                          <a:pt x="14400" y="689615"/>
                        </a:lnTo>
                        <a:lnTo>
                          <a:pt x="14401" y="689615"/>
                        </a:lnTo>
                        <a:lnTo>
                          <a:pt x="14401" y="0"/>
                        </a:lnTo>
                        <a:lnTo>
                          <a:pt x="57729" y="54638"/>
                        </a:lnTo>
                        <a:cubicBezTo>
                          <a:pt x="287385" y="373283"/>
                          <a:pt x="440381" y="798290"/>
                          <a:pt x="475042" y="1271836"/>
                        </a:cubicBezTo>
                        <a:lnTo>
                          <a:pt x="482255" y="1470043"/>
                        </a:lnTo>
                        <a:lnTo>
                          <a:pt x="482254" y="1470043"/>
                        </a:lnTo>
                        <a:lnTo>
                          <a:pt x="482400" y="1474060"/>
                        </a:lnTo>
                        <a:lnTo>
                          <a:pt x="473046" y="1566858"/>
                        </a:lnTo>
                        <a:cubicBezTo>
                          <a:pt x="429516" y="1779582"/>
                          <a:pt x="241298" y="1939601"/>
                          <a:pt x="15706" y="1939601"/>
                        </a:cubicBezTo>
                        <a:lnTo>
                          <a:pt x="14400" y="1939469"/>
                        </a:lnTo>
                        <a:lnTo>
                          <a:pt x="13094" y="1939601"/>
                        </a:lnTo>
                        <a:lnTo>
                          <a:pt x="0" y="1938446"/>
                        </a:lnTo>
                        <a:lnTo>
                          <a:pt x="0" y="18158"/>
                        </a:lnTo>
                        <a:lnTo>
                          <a:pt x="14399"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nvGrpSpPr>
                <p:cNvPr id="296" name="Google Shape;296;g269056dac9b_3_670"/>
                <p:cNvGrpSpPr/>
                <p:nvPr/>
              </p:nvGrpSpPr>
              <p:grpSpPr>
                <a:xfrm>
                  <a:off x="9087432" y="3423463"/>
                  <a:ext cx="842791" cy="2160000"/>
                  <a:chOff x="9087432" y="3423463"/>
                  <a:chExt cx="842791" cy="2160000"/>
                </a:xfrm>
              </p:grpSpPr>
              <p:cxnSp>
                <p:nvCxnSpPr>
                  <p:cNvPr id="297" name="Google Shape;297;g269056dac9b_3_670"/>
                  <p:cNvCxnSpPr/>
                  <p:nvPr/>
                </p:nvCxnSpPr>
                <p:spPr>
                  <a:xfrm>
                    <a:off x="9508827" y="3423463"/>
                    <a:ext cx="0" cy="2160000"/>
                  </a:xfrm>
                  <a:prstGeom prst="straightConnector1">
                    <a:avLst/>
                  </a:prstGeom>
                  <a:noFill/>
                  <a:ln cap="flat" cmpd="sng" w="12700">
                    <a:solidFill>
                      <a:srgbClr val="FFFFFF"/>
                    </a:solidFill>
                    <a:prstDash val="solid"/>
                    <a:round/>
                    <a:headEnd len="sm" w="sm" type="none"/>
                    <a:tailEnd len="sm" w="sm" type="none"/>
                  </a:ln>
                </p:spPr>
              </p:cxnSp>
              <p:sp>
                <p:nvSpPr>
                  <p:cNvPr id="298" name="Google Shape;298;g269056dac9b_3_670"/>
                  <p:cNvSpPr/>
                  <p:nvPr/>
                </p:nvSpPr>
                <p:spPr>
                  <a:xfrm rot="2700000">
                    <a:off x="9210856" y="4162600"/>
                    <a:ext cx="595943" cy="595943"/>
                  </a:xfrm>
                  <a:custGeom>
                    <a:rect b="b" l="l" r="r" t="t"/>
                    <a:pathLst>
                      <a:path extrusionOk="0" h="1239398" w="1239398">
                        <a:moveTo>
                          <a:pt x="1239398" y="0"/>
                        </a:moveTo>
                        <a:lnTo>
                          <a:pt x="1239398" y="1239398"/>
                        </a:lnTo>
                        <a:lnTo>
                          <a:pt x="0" y="1239398"/>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299" name="Google Shape;299;g269056dac9b_3_670"/>
                  <p:cNvSpPr/>
                  <p:nvPr/>
                </p:nvSpPr>
                <p:spPr>
                  <a:xfrm rot="2700000">
                    <a:off x="9298494" y="3746745"/>
                    <a:ext cx="420666" cy="420666"/>
                  </a:xfrm>
                  <a:custGeom>
                    <a:rect b="b" l="l" r="r" t="t"/>
                    <a:pathLst>
                      <a:path extrusionOk="0" h="1239398" w="1239398">
                        <a:moveTo>
                          <a:pt x="1239398" y="0"/>
                        </a:moveTo>
                        <a:lnTo>
                          <a:pt x="1239398" y="1239398"/>
                        </a:lnTo>
                        <a:lnTo>
                          <a:pt x="0" y="1239398"/>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grpSp>
        <p:grpSp>
          <p:nvGrpSpPr>
            <p:cNvPr id="300" name="Google Shape;300;g269056dac9b_3_670"/>
            <p:cNvGrpSpPr/>
            <p:nvPr/>
          </p:nvGrpSpPr>
          <p:grpSpPr>
            <a:xfrm flipH="1" rot="10800000">
              <a:off x="2168144" y="-132287"/>
              <a:ext cx="5849384" cy="7085010"/>
              <a:chOff x="6620386" y="-99730"/>
              <a:chExt cx="5849384" cy="7085010"/>
            </a:xfrm>
          </p:grpSpPr>
          <p:grpSp>
            <p:nvGrpSpPr>
              <p:cNvPr id="301" name="Google Shape;301;g269056dac9b_3_670"/>
              <p:cNvGrpSpPr/>
              <p:nvPr/>
            </p:nvGrpSpPr>
            <p:grpSpPr>
              <a:xfrm rot="2700000">
                <a:off x="9015032" y="2840024"/>
                <a:ext cx="2457502" cy="3838539"/>
                <a:chOff x="587375" y="280987"/>
                <a:chExt cx="2457526" cy="3838576"/>
              </a:xfrm>
            </p:grpSpPr>
            <p:sp>
              <p:nvSpPr>
                <p:cNvPr id="302" name="Google Shape;302;g269056dac9b_3_670"/>
                <p:cNvSpPr/>
                <p:nvPr/>
              </p:nvSpPr>
              <p:spPr>
                <a:xfrm>
                  <a:off x="1816102" y="1443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3" name="Google Shape;303;g269056dac9b_3_670"/>
                <p:cNvSpPr/>
                <p:nvPr/>
              </p:nvSpPr>
              <p:spPr>
                <a:xfrm>
                  <a:off x="1816101" y="2205038"/>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4" name="Google Shape;304;g269056dac9b_3_670"/>
                <p:cNvSpPr/>
                <p:nvPr/>
              </p:nvSpPr>
              <p:spPr>
                <a:xfrm>
                  <a:off x="587376" y="1443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5" name="Google Shape;305;g269056dac9b_3_670"/>
                <p:cNvSpPr/>
                <p:nvPr/>
              </p:nvSpPr>
              <p:spPr>
                <a:xfrm>
                  <a:off x="587376" y="2205037"/>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6" name="Google Shape;306;g269056dac9b_3_670"/>
                <p:cNvSpPr/>
                <p:nvPr/>
              </p:nvSpPr>
              <p:spPr>
                <a:xfrm>
                  <a:off x="587376" y="2967038"/>
                  <a:ext cx="1228725" cy="790575"/>
                </a:xfrm>
                <a:custGeom>
                  <a:rect b="b" l="l" r="r" t="t"/>
                  <a:pathLst>
                    <a:path extrusionOk="0" h="166" w="258">
                      <a:moveTo>
                        <a:pt x="95" y="132"/>
                      </a:moveTo>
                      <a:cubicBezTo>
                        <a:pt x="147" y="162"/>
                        <a:pt x="206" y="166"/>
                        <a:pt x="258" y="149"/>
                      </a:cubicBezTo>
                      <a:cubicBezTo>
                        <a:pt x="0" y="0"/>
                        <a:pt x="0" y="0"/>
                        <a:pt x="0" y="0"/>
                      </a:cubicBezTo>
                      <a:cubicBezTo>
                        <a:pt x="11" y="54"/>
                        <a:pt x="44" y="102"/>
                        <a:pt x="95"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7" name="Google Shape;307;g269056dac9b_3_670"/>
                <p:cNvSpPr/>
                <p:nvPr/>
              </p:nvSpPr>
              <p:spPr>
                <a:xfrm>
                  <a:off x="1816101" y="2967037"/>
                  <a:ext cx="1228725" cy="790575"/>
                </a:xfrm>
                <a:custGeom>
                  <a:rect b="b" l="l" r="r" t="t"/>
                  <a:pathLst>
                    <a:path extrusionOk="0" h="166" w="258">
                      <a:moveTo>
                        <a:pt x="162" y="132"/>
                      </a:moveTo>
                      <a:cubicBezTo>
                        <a:pt x="214" y="102"/>
                        <a:pt x="247" y="54"/>
                        <a:pt x="258" y="0"/>
                      </a:cubicBezTo>
                      <a:cubicBezTo>
                        <a:pt x="0" y="149"/>
                        <a:pt x="0" y="149"/>
                        <a:pt x="0" y="149"/>
                      </a:cubicBezTo>
                      <a:cubicBezTo>
                        <a:pt x="52" y="166"/>
                        <a:pt x="111" y="162"/>
                        <a:pt x="162" y="132"/>
                      </a:cubicBezTo>
                      <a:close/>
                    </a:path>
                  </a:pathLst>
                </a:custGeom>
                <a:gradFill>
                  <a:gsLst>
                    <a:gs pos="0">
                      <a:srgbClr val="FFFFFF">
                        <a:alpha val="80000"/>
                      </a:srgbClr>
                    </a:gs>
                    <a:gs pos="100000">
                      <a:srgbClr val="FFFFFF">
                        <a:alpha val="9019"/>
                      </a:srgbClr>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8" name="Google Shape;308;g269056dac9b_3_670"/>
                <p:cNvSpPr/>
                <p:nvPr/>
              </p:nvSpPr>
              <p:spPr>
                <a:xfrm>
                  <a:off x="1816101" y="280987"/>
                  <a:ext cx="319088" cy="1419225"/>
                </a:xfrm>
                <a:custGeom>
                  <a:rect b="b" l="l" r="r" t="t"/>
                  <a:pathLst>
                    <a:path extrusionOk="0" h="298" w="67">
                      <a:moveTo>
                        <a:pt x="0" y="0"/>
                      </a:moveTo>
                      <a:cubicBezTo>
                        <a:pt x="0" y="298"/>
                        <a:pt x="0" y="298"/>
                        <a:pt x="0" y="298"/>
                      </a:cubicBezTo>
                      <a:cubicBezTo>
                        <a:pt x="41" y="261"/>
                        <a:pt x="67" y="208"/>
                        <a:pt x="67" y="149"/>
                      </a:cubicBezTo>
                      <a:cubicBezTo>
                        <a:pt x="67"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09" name="Google Shape;309;g269056dac9b_3_670"/>
                <p:cNvSpPr/>
                <p:nvPr/>
              </p:nvSpPr>
              <p:spPr>
                <a:xfrm>
                  <a:off x="1497013" y="280987"/>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0" name="Google Shape;310;g269056dac9b_3_670"/>
                <p:cNvSpPr/>
                <p:nvPr/>
              </p:nvSpPr>
              <p:spPr>
                <a:xfrm>
                  <a:off x="587375" y="1390651"/>
                  <a:ext cx="1228725" cy="761999"/>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1" name="Google Shape;311;g269056dac9b_3_670"/>
                <p:cNvSpPr/>
                <p:nvPr/>
              </p:nvSpPr>
              <p:spPr>
                <a:xfrm>
                  <a:off x="1816101" y="1362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2" name="Google Shape;312;g269056dac9b_3_670"/>
                <p:cNvSpPr/>
                <p:nvPr/>
              </p:nvSpPr>
              <p:spPr>
                <a:xfrm>
                  <a:off x="587376" y="2124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3" name="Google Shape;313;g269056dac9b_3_670"/>
                <p:cNvSpPr/>
                <p:nvPr/>
              </p:nvSpPr>
              <p:spPr>
                <a:xfrm>
                  <a:off x="1816101" y="2124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4" name="Google Shape;314;g269056dac9b_3_670"/>
                <p:cNvSpPr/>
                <p:nvPr/>
              </p:nvSpPr>
              <p:spPr>
                <a:xfrm>
                  <a:off x="587376" y="2886075"/>
                  <a:ext cx="1228725" cy="790575"/>
                </a:xfrm>
                <a:custGeom>
                  <a:rect b="b" l="l" r="r" t="t"/>
                  <a:pathLst>
                    <a:path extrusionOk="0" h="166" w="258">
                      <a:moveTo>
                        <a:pt x="0" y="17"/>
                      </a:moveTo>
                      <a:cubicBezTo>
                        <a:pt x="258" y="166"/>
                        <a:pt x="258" y="166"/>
                        <a:pt x="258" y="166"/>
                      </a:cubicBezTo>
                      <a:cubicBezTo>
                        <a:pt x="247" y="112"/>
                        <a:pt x="213" y="63"/>
                        <a:pt x="162" y="34"/>
                      </a:cubicBezTo>
                      <a:cubicBezTo>
                        <a:pt x="111" y="4"/>
                        <a:pt x="52" y="0"/>
                        <a:pt x="0" y="17"/>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15" name="Google Shape;315;g269056dac9b_3_670"/>
                <p:cNvSpPr/>
                <p:nvPr/>
              </p:nvSpPr>
              <p:spPr>
                <a:xfrm>
                  <a:off x="1816101" y="2886075"/>
                  <a:ext cx="1228725" cy="790575"/>
                </a:xfrm>
                <a:custGeom>
                  <a:rect b="b" l="l" r="r" t="t"/>
                  <a:pathLst>
                    <a:path extrusionOk="0" h="166" w="258">
                      <a:moveTo>
                        <a:pt x="0" y="166"/>
                      </a:moveTo>
                      <a:cubicBezTo>
                        <a:pt x="258" y="17"/>
                        <a:pt x="258" y="17"/>
                        <a:pt x="258" y="17"/>
                      </a:cubicBezTo>
                      <a:cubicBezTo>
                        <a:pt x="206" y="0"/>
                        <a:pt x="147" y="4"/>
                        <a:pt x="96" y="34"/>
                      </a:cubicBezTo>
                      <a:cubicBezTo>
                        <a:pt x="44" y="63"/>
                        <a:pt x="11" y="112"/>
                        <a:pt x="0" y="166"/>
                      </a:cubicBezTo>
                      <a:close/>
                    </a:path>
                  </a:pathLst>
                </a:custGeom>
                <a:gradFill>
                  <a:gsLst>
                    <a:gs pos="0">
                      <a:srgbClr val="FFFFFF">
                        <a:alpha val="80000"/>
                      </a:srgbClr>
                    </a:gs>
                    <a:gs pos="100000">
                      <a:srgbClr val="FFFFFF">
                        <a:alpha val="20000"/>
                      </a:srgbClr>
                    </a:gs>
                  </a:gsLst>
                  <a:lin ang="10800025"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nvGrpSpPr>
                <p:cNvPr id="316" name="Google Shape;316;g269056dac9b_3_670"/>
                <p:cNvGrpSpPr/>
                <p:nvPr/>
              </p:nvGrpSpPr>
              <p:grpSpPr>
                <a:xfrm>
                  <a:off x="587376" y="281063"/>
                  <a:ext cx="2457525" cy="3838500"/>
                  <a:chOff x="587376" y="281063"/>
                  <a:chExt cx="2457525" cy="3838500"/>
                </a:xfrm>
              </p:grpSpPr>
              <p:cxnSp>
                <p:nvCxnSpPr>
                  <p:cNvPr id="317" name="Google Shape;317;g269056dac9b_3_670"/>
                  <p:cNvCxnSpPr/>
                  <p:nvPr/>
                </p:nvCxnSpPr>
                <p:spPr>
                  <a:xfrm>
                    <a:off x="587376" y="1443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318" name="Google Shape;318;g269056dac9b_3_670"/>
                  <p:cNvCxnSpPr/>
                  <p:nvPr/>
                </p:nvCxnSpPr>
                <p:spPr>
                  <a:xfrm flipH="1" rot="10800000">
                    <a:off x="1816101" y="1443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319" name="Google Shape;319;g269056dac9b_3_670"/>
                  <p:cNvCxnSpPr/>
                  <p:nvPr/>
                </p:nvCxnSpPr>
                <p:spPr>
                  <a:xfrm rot="10800000">
                    <a:off x="1816101" y="281063"/>
                    <a:ext cx="0" cy="3838500"/>
                  </a:xfrm>
                  <a:prstGeom prst="straightConnector1">
                    <a:avLst/>
                  </a:prstGeom>
                  <a:noFill/>
                  <a:ln cap="flat" cmpd="sng" w="12700">
                    <a:solidFill>
                      <a:srgbClr val="FFFFFF"/>
                    </a:solidFill>
                    <a:prstDash val="solid"/>
                    <a:miter lim="800000"/>
                    <a:headEnd len="sm" w="sm" type="none"/>
                    <a:tailEnd len="sm" w="sm" type="none"/>
                  </a:ln>
                </p:spPr>
              </p:cxnSp>
              <p:cxnSp>
                <p:nvCxnSpPr>
                  <p:cNvPr id="320" name="Google Shape;320;g269056dac9b_3_670"/>
                  <p:cNvCxnSpPr/>
                  <p:nvPr/>
                </p:nvCxnSpPr>
                <p:spPr>
                  <a:xfrm>
                    <a:off x="587376" y="2205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321" name="Google Shape;321;g269056dac9b_3_670"/>
                  <p:cNvCxnSpPr/>
                  <p:nvPr/>
                </p:nvCxnSpPr>
                <p:spPr>
                  <a:xfrm flipH="1" rot="10800000">
                    <a:off x="1816101" y="2205151"/>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322" name="Google Shape;322;g269056dac9b_3_670"/>
                  <p:cNvCxnSpPr/>
                  <p:nvPr/>
                </p:nvCxnSpPr>
                <p:spPr>
                  <a:xfrm>
                    <a:off x="587376" y="2967038"/>
                    <a:ext cx="1228800" cy="709500"/>
                  </a:xfrm>
                  <a:prstGeom prst="straightConnector1">
                    <a:avLst/>
                  </a:prstGeom>
                  <a:noFill/>
                  <a:ln cap="rnd" cmpd="sng" w="12700">
                    <a:solidFill>
                      <a:srgbClr val="FFFFFF"/>
                    </a:solidFill>
                    <a:prstDash val="solid"/>
                    <a:miter lim="800000"/>
                    <a:headEnd len="sm" w="sm" type="none"/>
                    <a:tailEnd len="sm" w="sm" type="none"/>
                  </a:ln>
                </p:spPr>
              </p:cxnSp>
              <p:cxnSp>
                <p:nvCxnSpPr>
                  <p:cNvPr id="323" name="Google Shape;323;g269056dac9b_3_670"/>
                  <p:cNvCxnSpPr/>
                  <p:nvPr/>
                </p:nvCxnSpPr>
                <p:spPr>
                  <a:xfrm flipH="1" rot="10800000">
                    <a:off x="1816101" y="2967151"/>
                    <a:ext cx="1228800" cy="709500"/>
                  </a:xfrm>
                  <a:prstGeom prst="straightConnector1">
                    <a:avLst/>
                  </a:prstGeom>
                  <a:noFill/>
                  <a:ln cap="rnd" cmpd="sng" w="12700">
                    <a:solidFill>
                      <a:srgbClr val="FFFFFF"/>
                    </a:solidFill>
                    <a:prstDash val="solid"/>
                    <a:miter lim="800000"/>
                    <a:headEnd len="sm" w="sm" type="none"/>
                    <a:tailEnd len="sm" w="sm" type="none"/>
                  </a:ln>
                </p:spPr>
              </p:cxnSp>
            </p:grpSp>
          </p:grpSp>
          <p:grpSp>
            <p:nvGrpSpPr>
              <p:cNvPr id="324" name="Google Shape;324;g269056dac9b_3_670"/>
              <p:cNvGrpSpPr/>
              <p:nvPr/>
            </p:nvGrpSpPr>
            <p:grpSpPr>
              <a:xfrm rot="2700000">
                <a:off x="9959403" y="200114"/>
                <a:ext cx="1785967" cy="2264242"/>
                <a:chOff x="3125006" y="3118681"/>
                <a:chExt cx="1785984" cy="2264264"/>
              </a:xfrm>
            </p:grpSpPr>
            <p:grpSp>
              <p:nvGrpSpPr>
                <p:cNvPr id="325" name="Google Shape;325;g269056dac9b_3_670"/>
                <p:cNvGrpSpPr/>
                <p:nvPr/>
              </p:nvGrpSpPr>
              <p:grpSpPr>
                <a:xfrm>
                  <a:off x="3136819" y="3118681"/>
                  <a:ext cx="1761000" cy="2264264"/>
                  <a:chOff x="4749017" y="2942982"/>
                  <a:chExt cx="1761000" cy="2264264"/>
                </a:xfrm>
              </p:grpSpPr>
              <p:cxnSp>
                <p:nvCxnSpPr>
                  <p:cNvPr id="326" name="Google Shape;326;g269056dac9b_3_670"/>
                  <p:cNvCxnSpPr/>
                  <p:nvPr/>
                </p:nvCxnSpPr>
                <p:spPr>
                  <a:xfrm>
                    <a:off x="5630197" y="2998646"/>
                    <a:ext cx="0" cy="2208600"/>
                  </a:xfrm>
                  <a:prstGeom prst="straightConnector1">
                    <a:avLst/>
                  </a:prstGeom>
                  <a:noFill/>
                  <a:ln cap="flat" cmpd="sng" w="12700">
                    <a:solidFill>
                      <a:srgbClr val="FFFFFF"/>
                    </a:solidFill>
                    <a:prstDash val="solid"/>
                    <a:round/>
                    <a:headEnd len="sm" w="sm" type="none"/>
                    <a:tailEnd len="sm" w="sm" type="none"/>
                  </a:ln>
                </p:spPr>
              </p:cxnSp>
              <p:cxnSp>
                <p:nvCxnSpPr>
                  <p:cNvPr id="327" name="Google Shape;327;g269056dac9b_3_670"/>
                  <p:cNvCxnSpPr/>
                  <p:nvPr/>
                </p:nvCxnSpPr>
                <p:spPr>
                  <a:xfrm>
                    <a:off x="4749017" y="4416771"/>
                    <a:ext cx="1761000" cy="0"/>
                  </a:xfrm>
                  <a:prstGeom prst="straightConnector1">
                    <a:avLst/>
                  </a:prstGeom>
                  <a:noFill/>
                  <a:ln cap="flat" cmpd="sng" w="12700">
                    <a:solidFill>
                      <a:srgbClr val="FFFFFF"/>
                    </a:solidFill>
                    <a:prstDash val="solid"/>
                    <a:round/>
                    <a:headEnd len="sm" w="sm" type="none"/>
                    <a:tailEnd len="sm" w="sm" type="none"/>
                  </a:ln>
                </p:spPr>
              </p:cxnSp>
              <p:sp>
                <p:nvSpPr>
                  <p:cNvPr id="328" name="Google Shape;328;g269056dac9b_3_670"/>
                  <p:cNvSpPr/>
                  <p:nvPr/>
                </p:nvSpPr>
                <p:spPr>
                  <a:xfrm rot="-8100000">
                    <a:off x="5135161" y="3221643"/>
                    <a:ext cx="990077" cy="990077"/>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329" name="Google Shape;329;g269056dac9b_3_670"/>
                  <p:cNvSpPr/>
                  <p:nvPr/>
                </p:nvSpPr>
                <p:spPr>
                  <a:xfrm rot="-8100000">
                    <a:off x="5326268" y="3068874"/>
                    <a:ext cx="607861" cy="607861"/>
                  </a:xfrm>
                  <a:custGeom>
                    <a:rect b="b" l="l" r="r" t="t"/>
                    <a:pathLst>
                      <a:path extrusionOk="0" h="1302493" w="1302493">
                        <a:moveTo>
                          <a:pt x="0" y="1302493"/>
                        </a:moveTo>
                        <a:lnTo>
                          <a:pt x="0" y="0"/>
                        </a:lnTo>
                        <a:lnTo>
                          <a:pt x="1302493" y="0"/>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nvGrpSpPr>
                <p:cNvPr id="330" name="Google Shape;330;g269056dac9b_3_670"/>
                <p:cNvGrpSpPr/>
                <p:nvPr/>
              </p:nvGrpSpPr>
              <p:grpSpPr>
                <a:xfrm>
                  <a:off x="3125006" y="3171595"/>
                  <a:ext cx="1785984" cy="1799739"/>
                  <a:chOff x="6879836" y="3516901"/>
                  <a:chExt cx="1785984" cy="1799739"/>
                </a:xfrm>
              </p:grpSpPr>
              <p:sp>
                <p:nvSpPr>
                  <p:cNvPr id="331" name="Google Shape;331;g269056dac9b_3_670"/>
                  <p:cNvSpPr/>
                  <p:nvPr/>
                </p:nvSpPr>
                <p:spPr>
                  <a:xfrm>
                    <a:off x="6879836" y="3521665"/>
                    <a:ext cx="892801" cy="1794975"/>
                  </a:xfrm>
                  <a:custGeom>
                    <a:rect b="b" l="l" r="r" t="t"/>
                    <a:pathLst>
                      <a:path extrusionOk="0" h="1794975" w="892801">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32" name="Google Shape;332;g269056dac9b_3_670"/>
                  <p:cNvSpPr/>
                  <p:nvPr/>
                </p:nvSpPr>
                <p:spPr>
                  <a:xfrm>
                    <a:off x="7772637" y="3516901"/>
                    <a:ext cx="893183" cy="1795123"/>
                  </a:xfrm>
                  <a:custGeom>
                    <a:rect b="b" l="l" r="r" t="t"/>
                    <a:pathLst>
                      <a:path extrusionOk="0" h="1795123" w="89318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grpSp>
            <p:nvGrpSpPr>
              <p:cNvPr id="333" name="Google Shape;333;g269056dac9b_3_670"/>
              <p:cNvGrpSpPr/>
              <p:nvPr/>
            </p:nvGrpSpPr>
            <p:grpSpPr>
              <a:xfrm rot="5400000">
                <a:off x="10400268" y="1917602"/>
                <a:ext cx="633413" cy="1862138"/>
                <a:chOff x="5959192" y="333389"/>
                <a:chExt cx="633413" cy="1862138"/>
              </a:xfrm>
            </p:grpSpPr>
            <p:grpSp>
              <p:nvGrpSpPr>
                <p:cNvPr id="334" name="Google Shape;334;g269056dac9b_3_670"/>
                <p:cNvGrpSpPr/>
                <p:nvPr/>
              </p:nvGrpSpPr>
              <p:grpSpPr>
                <a:xfrm>
                  <a:off x="5959192" y="333389"/>
                  <a:ext cx="633413" cy="1419225"/>
                  <a:chOff x="5959192" y="333389"/>
                  <a:chExt cx="633413" cy="1419225"/>
                </a:xfrm>
              </p:grpSpPr>
              <p:sp>
                <p:nvSpPr>
                  <p:cNvPr id="335" name="Google Shape;335;g269056dac9b_3_670"/>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36" name="Google Shape;336;g269056dac9b_3_670"/>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337" name="Google Shape;337;g269056dac9b_3_670"/>
                <p:cNvCxnSpPr/>
                <p:nvPr/>
              </p:nvCxnSpPr>
              <p:spPr>
                <a:xfrm rot="10800000">
                  <a:off x="6278281" y="333427"/>
                  <a:ext cx="0" cy="1862100"/>
                </a:xfrm>
                <a:prstGeom prst="straightConnector1">
                  <a:avLst/>
                </a:prstGeom>
                <a:noFill/>
                <a:ln cap="flat" cmpd="sng" w="12700">
                  <a:solidFill>
                    <a:srgbClr val="FFFFFF"/>
                  </a:solidFill>
                  <a:prstDash val="solid"/>
                  <a:miter lim="800000"/>
                  <a:headEnd len="sm" w="sm" type="none"/>
                  <a:tailEnd len="sm" w="sm" type="none"/>
                </a:ln>
              </p:spPr>
            </p:cxnSp>
          </p:grpSp>
          <p:grpSp>
            <p:nvGrpSpPr>
              <p:cNvPr id="338" name="Google Shape;338;g269056dac9b_3_670"/>
              <p:cNvGrpSpPr/>
              <p:nvPr/>
            </p:nvGrpSpPr>
            <p:grpSpPr>
              <a:xfrm rot="2700000">
                <a:off x="11158844" y="5515806"/>
                <a:ext cx="317196" cy="932508"/>
                <a:chOff x="6376988" y="280988"/>
                <a:chExt cx="633413" cy="1862138"/>
              </a:xfrm>
            </p:grpSpPr>
            <p:sp>
              <p:nvSpPr>
                <p:cNvPr id="339" name="Google Shape;339;g269056dac9b_3_670"/>
                <p:cNvSpPr/>
                <p:nvPr/>
              </p:nvSpPr>
              <p:spPr>
                <a:xfrm>
                  <a:off x="6376988" y="280988"/>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40" name="Google Shape;340;g269056dac9b_3_670"/>
                <p:cNvSpPr/>
                <p:nvPr/>
              </p:nvSpPr>
              <p:spPr>
                <a:xfrm>
                  <a:off x="6696076" y="280988"/>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341" name="Google Shape;341;g269056dac9b_3_670"/>
                <p:cNvCxnSpPr/>
                <p:nvPr/>
              </p:nvCxnSpPr>
              <p:spPr>
                <a:xfrm rot="10800000">
                  <a:off x="6696076" y="281026"/>
                  <a:ext cx="0" cy="1862100"/>
                </a:xfrm>
                <a:prstGeom prst="straightConnector1">
                  <a:avLst/>
                </a:prstGeom>
                <a:noFill/>
                <a:ln cap="flat" cmpd="sng" w="12700">
                  <a:solidFill>
                    <a:srgbClr val="FFFFFF"/>
                  </a:solidFill>
                  <a:prstDash val="solid"/>
                  <a:miter lim="800000"/>
                  <a:headEnd len="sm" w="sm" type="none"/>
                  <a:tailEnd len="sm" w="sm" type="none"/>
                </a:ln>
              </p:spPr>
            </p:cxnSp>
          </p:grpSp>
          <p:grpSp>
            <p:nvGrpSpPr>
              <p:cNvPr id="342" name="Google Shape;342;g269056dac9b_3_670"/>
              <p:cNvGrpSpPr/>
              <p:nvPr/>
            </p:nvGrpSpPr>
            <p:grpSpPr>
              <a:xfrm rot="2700000">
                <a:off x="7251724" y="4274544"/>
                <a:ext cx="903606" cy="2159979"/>
                <a:chOff x="9058120" y="3423463"/>
                <a:chExt cx="903614" cy="2160000"/>
              </a:xfrm>
            </p:grpSpPr>
            <p:grpSp>
              <p:nvGrpSpPr>
                <p:cNvPr id="343" name="Google Shape;343;g269056dac9b_3_670"/>
                <p:cNvGrpSpPr/>
                <p:nvPr/>
              </p:nvGrpSpPr>
              <p:grpSpPr>
                <a:xfrm>
                  <a:off x="9058120" y="3432905"/>
                  <a:ext cx="903614" cy="1872491"/>
                  <a:chOff x="10538626" y="3165838"/>
                  <a:chExt cx="936000" cy="1939601"/>
                </a:xfrm>
              </p:grpSpPr>
              <p:sp>
                <p:nvSpPr>
                  <p:cNvPr id="344" name="Google Shape;344;g269056dac9b_3_670"/>
                  <p:cNvSpPr/>
                  <p:nvPr/>
                </p:nvSpPr>
                <p:spPr>
                  <a:xfrm>
                    <a:off x="10538626" y="3183996"/>
                    <a:ext cx="453600" cy="1920288"/>
                  </a:xfrm>
                  <a:custGeom>
                    <a:rect b="b" l="l" r="r" t="t"/>
                    <a:pathLst>
                      <a:path extrusionOk="0" h="1920288" w="453600">
                        <a:moveTo>
                          <a:pt x="453600" y="0"/>
                        </a:moveTo>
                        <a:lnTo>
                          <a:pt x="453600" y="1920288"/>
                        </a:lnTo>
                        <a:lnTo>
                          <a:pt x="384059" y="1914152"/>
                        </a:lnTo>
                        <a:cubicBezTo>
                          <a:pt x="196308" y="1880615"/>
                          <a:pt x="47443" y="1734834"/>
                          <a:pt x="9354" y="1548700"/>
                        </a:cubicBezTo>
                        <a:lnTo>
                          <a:pt x="0" y="1455902"/>
                        </a:lnTo>
                        <a:lnTo>
                          <a:pt x="146" y="1451885"/>
                        </a:lnTo>
                        <a:lnTo>
                          <a:pt x="145" y="1451885"/>
                        </a:lnTo>
                        <a:lnTo>
                          <a:pt x="7358" y="1253678"/>
                        </a:lnTo>
                        <a:cubicBezTo>
                          <a:pt x="42019" y="780132"/>
                          <a:pt x="195015" y="355125"/>
                          <a:pt x="424671" y="36480"/>
                        </a:cubicBezTo>
                        <a:lnTo>
                          <a:pt x="453600" y="0"/>
                        </a:lnTo>
                        <a:close/>
                      </a:path>
                    </a:pathLst>
                  </a:custGeom>
                  <a:gradFill>
                    <a:gsLst>
                      <a:gs pos="0">
                        <a:srgbClr val="FFFFFF">
                          <a:alpha val="80000"/>
                        </a:srgbClr>
                      </a:gs>
                      <a:gs pos="100000">
                        <a:srgbClr val="FFFFFF">
                          <a:alpha val="20000"/>
                        </a:srgbClr>
                      </a:gs>
                    </a:gsLst>
                    <a:lin ang="18900044"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345" name="Google Shape;345;g269056dac9b_3_670"/>
                  <p:cNvSpPr/>
                  <p:nvPr/>
                </p:nvSpPr>
                <p:spPr>
                  <a:xfrm>
                    <a:off x="10992226" y="3165838"/>
                    <a:ext cx="482400" cy="1939601"/>
                  </a:xfrm>
                  <a:custGeom>
                    <a:rect b="b" l="l" r="r" t="t"/>
                    <a:pathLst>
                      <a:path extrusionOk="0" h="1939601" w="482400">
                        <a:moveTo>
                          <a:pt x="14399" y="0"/>
                        </a:moveTo>
                        <a:lnTo>
                          <a:pt x="14399" y="689615"/>
                        </a:lnTo>
                        <a:lnTo>
                          <a:pt x="14400" y="689615"/>
                        </a:lnTo>
                        <a:lnTo>
                          <a:pt x="14401" y="689615"/>
                        </a:lnTo>
                        <a:lnTo>
                          <a:pt x="14401" y="0"/>
                        </a:lnTo>
                        <a:lnTo>
                          <a:pt x="57729" y="54638"/>
                        </a:lnTo>
                        <a:cubicBezTo>
                          <a:pt x="287385" y="373283"/>
                          <a:pt x="440381" y="798290"/>
                          <a:pt x="475042" y="1271836"/>
                        </a:cubicBezTo>
                        <a:lnTo>
                          <a:pt x="482255" y="1470043"/>
                        </a:lnTo>
                        <a:lnTo>
                          <a:pt x="482254" y="1470043"/>
                        </a:lnTo>
                        <a:lnTo>
                          <a:pt x="482400" y="1474060"/>
                        </a:lnTo>
                        <a:lnTo>
                          <a:pt x="473046" y="1566858"/>
                        </a:lnTo>
                        <a:cubicBezTo>
                          <a:pt x="429516" y="1779582"/>
                          <a:pt x="241298" y="1939601"/>
                          <a:pt x="15706" y="1939601"/>
                        </a:cubicBezTo>
                        <a:lnTo>
                          <a:pt x="14400" y="1939469"/>
                        </a:lnTo>
                        <a:lnTo>
                          <a:pt x="13094" y="1939601"/>
                        </a:lnTo>
                        <a:lnTo>
                          <a:pt x="0" y="1938446"/>
                        </a:lnTo>
                        <a:lnTo>
                          <a:pt x="0" y="18158"/>
                        </a:lnTo>
                        <a:lnTo>
                          <a:pt x="14399" y="0"/>
                        </a:lnTo>
                        <a:close/>
                      </a:path>
                    </a:pathLst>
                  </a:custGeom>
                  <a:gradFill>
                    <a:gsLst>
                      <a:gs pos="0">
                        <a:srgbClr val="FFFFFF">
                          <a:alpha val="80000"/>
                        </a:srgbClr>
                      </a:gs>
                      <a:gs pos="100000">
                        <a:srgbClr val="FFFFFF">
                          <a:alpha val="9019"/>
                        </a:srgbClr>
                      </a:gs>
                    </a:gsLst>
                    <a:lin ang="2700006"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grpSp>
              <p:nvGrpSpPr>
                <p:cNvPr id="346" name="Google Shape;346;g269056dac9b_3_670"/>
                <p:cNvGrpSpPr/>
                <p:nvPr/>
              </p:nvGrpSpPr>
              <p:grpSpPr>
                <a:xfrm>
                  <a:off x="9087432" y="3423463"/>
                  <a:ext cx="842791" cy="2160000"/>
                  <a:chOff x="9087432" y="3423463"/>
                  <a:chExt cx="842791" cy="2160000"/>
                </a:xfrm>
              </p:grpSpPr>
              <p:cxnSp>
                <p:nvCxnSpPr>
                  <p:cNvPr id="347" name="Google Shape;347;g269056dac9b_3_670"/>
                  <p:cNvCxnSpPr/>
                  <p:nvPr/>
                </p:nvCxnSpPr>
                <p:spPr>
                  <a:xfrm>
                    <a:off x="9508827" y="3423463"/>
                    <a:ext cx="0" cy="2160000"/>
                  </a:xfrm>
                  <a:prstGeom prst="straightConnector1">
                    <a:avLst/>
                  </a:prstGeom>
                  <a:noFill/>
                  <a:ln cap="flat" cmpd="sng" w="12700">
                    <a:solidFill>
                      <a:srgbClr val="FFFFFF"/>
                    </a:solidFill>
                    <a:prstDash val="solid"/>
                    <a:round/>
                    <a:headEnd len="sm" w="sm" type="none"/>
                    <a:tailEnd len="sm" w="sm" type="none"/>
                  </a:ln>
                </p:spPr>
              </p:cxnSp>
              <p:sp>
                <p:nvSpPr>
                  <p:cNvPr id="348" name="Google Shape;348;g269056dac9b_3_670"/>
                  <p:cNvSpPr/>
                  <p:nvPr/>
                </p:nvSpPr>
                <p:spPr>
                  <a:xfrm rot="2700000">
                    <a:off x="9210856" y="4162600"/>
                    <a:ext cx="595943" cy="595943"/>
                  </a:xfrm>
                  <a:custGeom>
                    <a:rect b="b" l="l" r="r" t="t"/>
                    <a:pathLst>
                      <a:path extrusionOk="0" h="1239398" w="1239398">
                        <a:moveTo>
                          <a:pt x="1239398" y="0"/>
                        </a:moveTo>
                        <a:lnTo>
                          <a:pt x="1239398" y="1239398"/>
                        </a:lnTo>
                        <a:lnTo>
                          <a:pt x="0" y="1239398"/>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349" name="Google Shape;349;g269056dac9b_3_670"/>
                  <p:cNvSpPr/>
                  <p:nvPr/>
                </p:nvSpPr>
                <p:spPr>
                  <a:xfrm rot="2700000">
                    <a:off x="9298494" y="3746745"/>
                    <a:ext cx="420666" cy="420666"/>
                  </a:xfrm>
                  <a:custGeom>
                    <a:rect b="b" l="l" r="r" t="t"/>
                    <a:pathLst>
                      <a:path extrusionOk="0" h="1239398" w="1239398">
                        <a:moveTo>
                          <a:pt x="1239398" y="0"/>
                        </a:moveTo>
                        <a:lnTo>
                          <a:pt x="1239398" y="1239398"/>
                        </a:lnTo>
                        <a:lnTo>
                          <a:pt x="0" y="1239398"/>
                        </a:lnTo>
                      </a:path>
                    </a:pathLst>
                  </a:custGeom>
                  <a:noFill/>
                  <a:ln cap="flat" cmpd="sng" w="127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grpSp>
        </p:grpSp>
      </p:grpSp>
      <p:sp>
        <p:nvSpPr>
          <p:cNvPr id="350" name="Google Shape;350;g269056dac9b_3_670"/>
          <p:cNvSpPr txBox="1"/>
          <p:nvPr>
            <p:ph idx="1" type="body"/>
          </p:nvPr>
        </p:nvSpPr>
        <p:spPr>
          <a:xfrm>
            <a:off x="8181686" y="2876550"/>
            <a:ext cx="3059100" cy="2983800"/>
          </a:xfrm>
          <a:prstGeom prst="rect">
            <a:avLst/>
          </a:prstGeom>
          <a:noFill/>
          <a:ln>
            <a:noFill/>
          </a:ln>
        </p:spPr>
        <p:txBody>
          <a:bodyPr anchorCtr="0" anchor="t" bIns="45700" lIns="91425" spcFirstLastPara="1" rIns="91425" wrap="square" tIns="45700">
            <a:normAutofit/>
          </a:bodyPr>
          <a:lstStyle>
            <a:lvl1pPr indent="-228600" lvl="0" marL="457200" algn="ctr">
              <a:lnSpc>
                <a:spcPct val="150000"/>
              </a:lnSpc>
              <a:spcBef>
                <a:spcPts val="1000"/>
              </a:spcBef>
              <a:spcAft>
                <a:spcPts val="0"/>
              </a:spcAft>
              <a:buSzPts val="2000"/>
              <a:buNone/>
              <a:defRPr/>
            </a:lvl1pPr>
            <a:lvl2pPr indent="-228600" lvl="1" marL="914400" algn="l">
              <a:lnSpc>
                <a:spcPct val="150000"/>
              </a:lnSpc>
              <a:spcBef>
                <a:spcPts val="500"/>
              </a:spcBef>
              <a:spcAft>
                <a:spcPts val="0"/>
              </a:spcAft>
              <a:buClr>
                <a:schemeClr val="dk1"/>
              </a:buClr>
              <a:buSzPts val="2000"/>
              <a:buFont typeface="Arial"/>
              <a:buNone/>
              <a:defRPr/>
            </a:lvl2pPr>
            <a:lvl3pPr indent="-228600" lvl="2" marL="1371600" algn="l">
              <a:lnSpc>
                <a:spcPct val="150000"/>
              </a:lnSpc>
              <a:spcBef>
                <a:spcPts val="500"/>
              </a:spcBef>
              <a:spcAft>
                <a:spcPts val="0"/>
              </a:spcAft>
              <a:buSzPts val="2000"/>
              <a:buNone/>
              <a:defRPr/>
            </a:lvl3pPr>
            <a:lvl4pPr indent="-228600" lvl="3" marL="1828800" algn="l">
              <a:lnSpc>
                <a:spcPct val="150000"/>
              </a:lnSpc>
              <a:spcBef>
                <a:spcPts val="500"/>
              </a:spcBef>
              <a:spcAft>
                <a:spcPts val="0"/>
              </a:spcAft>
              <a:buSzPts val="2000"/>
              <a:buFont typeface="Arial"/>
              <a:buNone/>
              <a:defRPr/>
            </a:lvl4pPr>
            <a:lvl5pPr indent="-228600" lvl="4" marL="2286000" algn="l">
              <a:lnSpc>
                <a:spcPct val="150000"/>
              </a:lnSpc>
              <a:spcBef>
                <a:spcPts val="500"/>
              </a:spcBef>
              <a:spcAft>
                <a:spcPts val="0"/>
              </a:spcAft>
              <a:buSzPts val="20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51" name="Shape 351"/>
        <p:cNvGrpSpPr/>
        <p:nvPr/>
      </p:nvGrpSpPr>
      <p:grpSpPr>
        <a:xfrm>
          <a:off x="0" y="0"/>
          <a:ext cx="0" cy="0"/>
          <a:chOff x="0" y="0"/>
          <a:chExt cx="0" cy="0"/>
        </a:xfrm>
      </p:grpSpPr>
      <p:sp>
        <p:nvSpPr>
          <p:cNvPr id="352" name="Google Shape;352;g269056dac9b_3_399"/>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5400"/>
              <a:buFont typeface="Open Sans"/>
              <a:buNone/>
              <a:defRPr sz="5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3" name="Google Shape;353;g269056dac9b_3_399"/>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atin typeface="Open Sans"/>
                <a:ea typeface="Open Sans"/>
                <a:cs typeface="Open Sans"/>
                <a:sym typeface="Open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54" name="Google Shape;354;g269056dac9b_3_39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5" name="Google Shape;355;g269056dac9b_3_39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6" name="Google Shape;356;g269056dac9b_3_39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7" name="Shape 357"/>
        <p:cNvGrpSpPr/>
        <p:nvPr/>
      </p:nvGrpSpPr>
      <p:grpSpPr>
        <a:xfrm>
          <a:off x="0" y="0"/>
          <a:ext cx="0" cy="0"/>
          <a:chOff x="0" y="0"/>
          <a:chExt cx="0" cy="0"/>
        </a:xfrm>
      </p:grpSpPr>
      <p:sp>
        <p:nvSpPr>
          <p:cNvPr id="358" name="Google Shape;358;g269056dac9b_3_411"/>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800"/>
              <a:buFont typeface="Open Sans"/>
              <a:buNone/>
              <a:defRPr sz="48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9" name="Google Shape;359;g269056dac9b_3_411"/>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latin typeface="Open Sans"/>
                <a:ea typeface="Open Sans"/>
                <a:cs typeface="Open Sans"/>
                <a:sym typeface="Open Sans"/>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60" name="Google Shape;360;g269056dac9b_3_41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1" name="Google Shape;361;g269056dac9b_3_41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2" name="Google Shape;362;g269056dac9b_3_41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g269056dac9b_3_39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269056dac9b_3_39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269056dac9b_3_39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269056dac9b_3_39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269056dac9b_3_39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hyperlink" Target="https://docs.google.com/document/d/1oCdJRCaGR4_sBMk81meY_uwC0mKAM0GthNJjAKu5OtQ/edit?usp=sharing" TargetMode="External"/><Relationship Id="rId4" Type="http://schemas.openxmlformats.org/officeDocument/2006/relationships/hyperlink" Target="https://docs.google.com/document/d/1DQkxIninLpRRGejKDZk_IUW34BGZItfdvOHVqjILX7w/edit?usp=sharing" TargetMode="External"/><Relationship Id="rId9" Type="http://schemas.openxmlformats.org/officeDocument/2006/relationships/image" Target="../media/image10.gif"/><Relationship Id="rId5" Type="http://schemas.openxmlformats.org/officeDocument/2006/relationships/hyperlink" Target="https://docs.google.com/document/d/1nEWncHggsUJERu8QbbcTp1EzXtii7CvZav2BWguZKnY/edit?usp=sharing" TargetMode="External"/><Relationship Id="rId6" Type="http://schemas.openxmlformats.org/officeDocument/2006/relationships/hyperlink" Target="https://docs.google.com/document/d/1V5eEOWmCOekk-w1r5puyDNPZnO9-x1Mp7d1TjfPGwBA/edit?usp=sharing" TargetMode="External"/><Relationship Id="rId7" Type="http://schemas.openxmlformats.org/officeDocument/2006/relationships/image" Target="../media/image9.gif"/><Relationship Id="rId8" Type="http://schemas.openxmlformats.org/officeDocument/2006/relationships/image" Target="../media/image6.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hyperlink" Target="https://docs.google.com/document/d/1qadHM4vUq_0Yu7VVHycoSkpc58cxz8yZG48NIn8cOko/copy?usp=sharing" TargetMode="Externa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7.jp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hyperlink" Target="https://hbr.org/2010/04/the-acceleration-trap"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447" name="Shape 447"/>
        <p:cNvGrpSpPr/>
        <p:nvPr/>
      </p:nvGrpSpPr>
      <p:grpSpPr>
        <a:xfrm>
          <a:off x="0" y="0"/>
          <a:ext cx="0" cy="0"/>
          <a:chOff x="0" y="0"/>
          <a:chExt cx="0" cy="0"/>
        </a:xfrm>
      </p:grpSpPr>
      <p:cxnSp>
        <p:nvCxnSpPr>
          <p:cNvPr id="448" name="Google Shape;448;p2"/>
          <p:cNvCxnSpPr/>
          <p:nvPr/>
        </p:nvCxnSpPr>
        <p:spPr>
          <a:xfrm>
            <a:off x="5826000" y="3525773"/>
            <a:ext cx="540000" cy="0"/>
          </a:xfrm>
          <a:prstGeom prst="straightConnector1">
            <a:avLst/>
          </a:prstGeom>
          <a:noFill/>
          <a:ln cap="flat" cmpd="sng" w="12700">
            <a:solidFill>
              <a:srgbClr val="FFFFFF"/>
            </a:solidFill>
            <a:prstDash val="solid"/>
            <a:round/>
            <a:headEnd len="sm" w="sm" type="none"/>
            <a:tailEnd len="sm" w="sm" type="none"/>
          </a:ln>
        </p:spPr>
      </p:cxnSp>
      <p:grpSp>
        <p:nvGrpSpPr>
          <p:cNvPr id="449" name="Google Shape;449;p2"/>
          <p:cNvGrpSpPr/>
          <p:nvPr/>
        </p:nvGrpSpPr>
        <p:grpSpPr>
          <a:xfrm rot="2700000">
            <a:off x="10127693" y="4178240"/>
            <a:ext cx="633413" cy="1862138"/>
            <a:chOff x="5959192" y="333389"/>
            <a:chExt cx="633413" cy="1862138"/>
          </a:xfrm>
        </p:grpSpPr>
        <p:grpSp>
          <p:nvGrpSpPr>
            <p:cNvPr id="450" name="Google Shape;450;p2"/>
            <p:cNvGrpSpPr/>
            <p:nvPr/>
          </p:nvGrpSpPr>
          <p:grpSpPr>
            <a:xfrm>
              <a:off x="5959192" y="333389"/>
              <a:ext cx="633413" cy="1419225"/>
              <a:chOff x="5959192" y="333389"/>
              <a:chExt cx="633413" cy="1419225"/>
            </a:xfrm>
          </p:grpSpPr>
          <p:sp>
            <p:nvSpPr>
              <p:cNvPr id="451" name="Google Shape;451;p2"/>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52" name="Google Shape;452;p2"/>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453" name="Google Shape;453;p2"/>
            <p:cNvCxnSpPr/>
            <p:nvPr/>
          </p:nvCxnSpPr>
          <p:spPr>
            <a:xfrm rot="10800000">
              <a:off x="6278280" y="333389"/>
              <a:ext cx="0" cy="1862138"/>
            </a:xfrm>
            <a:prstGeom prst="straightConnector1">
              <a:avLst/>
            </a:prstGeom>
            <a:noFill/>
            <a:ln cap="flat" cmpd="sng" w="12700">
              <a:solidFill>
                <a:srgbClr val="FFFFFF"/>
              </a:solidFill>
              <a:prstDash val="solid"/>
              <a:miter lim="800000"/>
              <a:headEnd len="sm" w="sm" type="none"/>
              <a:tailEnd len="sm" w="sm" type="none"/>
            </a:ln>
          </p:spPr>
        </p:cxnSp>
      </p:grpSp>
      <p:sp>
        <p:nvSpPr>
          <p:cNvPr id="454" name="Google Shape;454;p2"/>
          <p:cNvSpPr/>
          <p:nvPr/>
        </p:nvSpPr>
        <p:spPr>
          <a:xfrm>
            <a:off x="0" y="-11495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455" name="Google Shape;455;p2"/>
          <p:cNvSpPr txBox="1"/>
          <p:nvPr>
            <p:ph type="title"/>
          </p:nvPr>
        </p:nvSpPr>
        <p:spPr>
          <a:xfrm>
            <a:off x="2197101" y="1089025"/>
            <a:ext cx="7797799" cy="1532951"/>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3000"/>
              <a:buFont typeface="Sorts Mill Goudy"/>
              <a:buNone/>
            </a:pPr>
            <a:r>
              <a:rPr b="1" lang="en-US" sz="4000">
                <a:solidFill>
                  <a:schemeClr val="accent6"/>
                </a:solidFill>
                <a:latin typeface="Comic Sans MS"/>
                <a:ea typeface="Comic Sans MS"/>
                <a:cs typeface="Comic Sans MS"/>
                <a:sym typeface="Comic Sans MS"/>
              </a:rPr>
              <a:t>No More Pretend Supports</a:t>
            </a:r>
            <a:endParaRPr b="1" sz="4000">
              <a:solidFill>
                <a:schemeClr val="accent6"/>
              </a:solidFill>
              <a:latin typeface="Comic Sans MS"/>
              <a:ea typeface="Comic Sans MS"/>
              <a:cs typeface="Comic Sans MS"/>
              <a:sym typeface="Comic Sans MS"/>
            </a:endParaRPr>
          </a:p>
        </p:txBody>
      </p:sp>
      <p:sp>
        <p:nvSpPr>
          <p:cNvPr id="456" name="Google Shape;456;p2"/>
          <p:cNvSpPr txBox="1"/>
          <p:nvPr>
            <p:ph idx="1" type="subTitle"/>
          </p:nvPr>
        </p:nvSpPr>
        <p:spPr>
          <a:xfrm>
            <a:off x="3308350" y="4248000"/>
            <a:ext cx="5575300" cy="1520975"/>
          </a:xfrm>
          <a:prstGeom prst="rect">
            <a:avLst/>
          </a:prstGeom>
          <a:noFill/>
          <a:ln>
            <a:noFill/>
          </a:ln>
        </p:spPr>
        <p:txBody>
          <a:bodyPr anchorCtr="0" anchor="t" bIns="45700" lIns="91425" spcFirstLastPara="1" rIns="91425" wrap="square" tIns="45700">
            <a:normAutofit/>
          </a:bodyPr>
          <a:lstStyle/>
          <a:p>
            <a:pPr indent="0" lvl="0" marL="0" rtl="0" algn="ctr">
              <a:lnSpc>
                <a:spcPct val="125000"/>
              </a:lnSpc>
              <a:spcBef>
                <a:spcPts val="0"/>
              </a:spcBef>
              <a:spcAft>
                <a:spcPts val="0"/>
              </a:spcAft>
              <a:buSzPts val="2400"/>
              <a:buNone/>
            </a:pPr>
            <a:r>
              <a:rPr lang="en-US" sz="2400"/>
              <a:t>Aspen Florence Ed.D </a:t>
            </a:r>
            <a:r>
              <a:rPr lang="en-US" sz="2400"/>
              <a:t>Candidate</a:t>
            </a:r>
            <a:endParaRPr sz="2400"/>
          </a:p>
          <a:p>
            <a:pPr indent="0" lvl="0" marL="0" rtl="0" algn="ctr">
              <a:lnSpc>
                <a:spcPct val="125000"/>
              </a:lnSpc>
              <a:spcBef>
                <a:spcPts val="0"/>
              </a:spcBef>
              <a:spcAft>
                <a:spcPts val="0"/>
              </a:spcAft>
              <a:buSzPts val="2400"/>
              <a:buNone/>
            </a:pPr>
            <a:r>
              <a:rPr lang="en-US" sz="2400"/>
              <a:t>aspen@solutionswc.com</a:t>
            </a:r>
            <a:endParaRPr sz="2400"/>
          </a:p>
          <a:p>
            <a:pPr indent="0" lvl="0" marL="0" rtl="0" algn="ctr">
              <a:lnSpc>
                <a:spcPct val="125000"/>
              </a:lnSpc>
              <a:spcBef>
                <a:spcPts val="0"/>
              </a:spcBef>
              <a:spcAft>
                <a:spcPts val="0"/>
              </a:spcAft>
              <a:buSzPts val="2400"/>
              <a:buNone/>
            </a:pPr>
            <a:r>
              <a:t/>
            </a:r>
            <a:endParaRPr sz="2400"/>
          </a:p>
        </p:txBody>
      </p:sp>
      <p:grpSp>
        <p:nvGrpSpPr>
          <p:cNvPr id="457" name="Google Shape;457;p2"/>
          <p:cNvGrpSpPr/>
          <p:nvPr/>
        </p:nvGrpSpPr>
        <p:grpSpPr>
          <a:xfrm>
            <a:off x="4987925" y="2840038"/>
            <a:ext cx="2216150" cy="1177924"/>
            <a:chOff x="4987925" y="2840038"/>
            <a:chExt cx="2216150" cy="1177924"/>
          </a:xfrm>
        </p:grpSpPr>
        <p:sp>
          <p:nvSpPr>
            <p:cNvPr id="458" name="Google Shape;458;p2"/>
            <p:cNvSpPr/>
            <p:nvPr/>
          </p:nvSpPr>
          <p:spPr>
            <a:xfrm>
              <a:off x="4987925" y="2840038"/>
              <a:ext cx="2216150" cy="1177924"/>
            </a:xfrm>
            <a:prstGeom prst="rect">
              <a:avLst/>
            </a:prstGeom>
            <a:solidFill>
              <a:schemeClr val="lt2">
                <a:alpha val="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nvGrpSpPr>
            <p:cNvPr id="459" name="Google Shape;459;p2"/>
            <p:cNvGrpSpPr/>
            <p:nvPr/>
          </p:nvGrpSpPr>
          <p:grpSpPr>
            <a:xfrm>
              <a:off x="5422657" y="2958667"/>
              <a:ext cx="1332015" cy="987941"/>
              <a:chOff x="6580978" y="2958667"/>
              <a:chExt cx="1332015" cy="987941"/>
            </a:xfrm>
          </p:grpSpPr>
          <p:grpSp>
            <p:nvGrpSpPr>
              <p:cNvPr id="460" name="Google Shape;460;p2"/>
              <p:cNvGrpSpPr/>
              <p:nvPr/>
            </p:nvGrpSpPr>
            <p:grpSpPr>
              <a:xfrm rot="2700000">
                <a:off x="7260443" y="2912637"/>
                <a:ext cx="317159" cy="1080000"/>
                <a:chOff x="4799744" y="2905614"/>
                <a:chExt cx="317159" cy="1080000"/>
              </a:xfrm>
            </p:grpSpPr>
            <p:sp>
              <p:nvSpPr>
                <p:cNvPr id="461" name="Google Shape;461;p2"/>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62" name="Google Shape;462;p2"/>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463" name="Google Shape;463;p2"/>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nvGrpSpPr>
              <p:cNvPr id="464" name="Google Shape;464;p2"/>
              <p:cNvGrpSpPr/>
              <p:nvPr/>
            </p:nvGrpSpPr>
            <p:grpSpPr>
              <a:xfrm flipH="1" rot="-2700000">
                <a:off x="6916369" y="2912637"/>
                <a:ext cx="317159" cy="1080000"/>
                <a:chOff x="4799744" y="2905614"/>
                <a:chExt cx="317159" cy="1080000"/>
              </a:xfrm>
            </p:grpSpPr>
            <p:sp>
              <p:nvSpPr>
                <p:cNvPr id="465" name="Google Shape;465;p2"/>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66" name="Google Shape;466;p2"/>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467" name="Google Shape;467;p2"/>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grpSp>
      <p:sp>
        <p:nvSpPr>
          <p:cNvPr id="468" name="Google Shape;468;p2"/>
          <p:cNvSpPr/>
          <p:nvPr/>
        </p:nvSpPr>
        <p:spPr>
          <a:xfrm rot="1656669">
            <a:off x="8445812" y="2308121"/>
            <a:ext cx="1433799" cy="739720"/>
          </a:xfrm>
          <a:custGeom>
            <a:rect b="b" l="l" r="r" t="t"/>
            <a:pathLst>
              <a:path extrusionOk="0" h="225778" w="1377245">
                <a:moveTo>
                  <a:pt x="0" y="225778"/>
                </a:moveTo>
                <a:cubicBezTo>
                  <a:pt x="384798" y="129578"/>
                  <a:pt x="265279" y="155942"/>
                  <a:pt x="982134" y="45155"/>
                </a:cubicBezTo>
                <a:cubicBezTo>
                  <a:pt x="1113140" y="24909"/>
                  <a:pt x="1377245" y="0"/>
                  <a:pt x="1377245" y="0"/>
                </a:cubicBezTo>
              </a:path>
            </a:pathLst>
          </a:custGeom>
          <a:solidFill>
            <a:schemeClr val="lt1"/>
          </a:solidFill>
          <a:ln cap="flat" cmpd="sng" w="10775">
            <a:solidFill>
              <a:srgbClr val="44545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pic>
        <p:nvPicPr>
          <p:cNvPr id="469" name="Google Shape;469;p2"/>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pic>
        <p:nvPicPr>
          <p:cNvPr id="470" name="Google Shape;470;p2"/>
          <p:cNvPicPr preferRelativeResize="0"/>
          <p:nvPr/>
        </p:nvPicPr>
        <p:blipFill>
          <a:blip r:embed="rId4">
            <a:alphaModFix/>
          </a:blip>
          <a:stretch>
            <a:fillRect/>
          </a:stretch>
        </p:blipFill>
        <p:spPr>
          <a:xfrm>
            <a:off x="8234500" y="2960725"/>
            <a:ext cx="3782325" cy="3782325"/>
          </a:xfrm>
          <a:prstGeom prst="rect">
            <a:avLst/>
          </a:prstGeom>
          <a:solidFill>
            <a:schemeClr val="lt2"/>
          </a:solid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750"/>
                                  </p:stCondLst>
                                  <p:childTnLst>
                                    <p:set>
                                      <p:cBhvr>
                                        <p:cTn dur="1" fill="hold">
                                          <p:stCondLst>
                                            <p:cond delay="0"/>
                                          </p:stCondLst>
                                        </p:cTn>
                                        <p:tgtEl>
                                          <p:spTgt spid="468"/>
                                        </p:tgtEl>
                                        <p:attrNameLst>
                                          <p:attrName>style.visibility</p:attrName>
                                        </p:attrNameLst>
                                      </p:cBhvr>
                                      <p:to>
                                        <p:strVal val="visible"/>
                                      </p:to>
                                    </p:set>
                                    <p:animEffect filter="fade" transition="in">
                                      <p:cBhvr>
                                        <p:cTn dur="750"/>
                                        <p:tgtEl>
                                          <p:spTgt spid="4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31" name="Shape 631"/>
        <p:cNvGrpSpPr/>
        <p:nvPr/>
      </p:nvGrpSpPr>
      <p:grpSpPr>
        <a:xfrm>
          <a:off x="0" y="0"/>
          <a:ext cx="0" cy="0"/>
          <a:chOff x="0" y="0"/>
          <a:chExt cx="0" cy="0"/>
        </a:xfrm>
      </p:grpSpPr>
      <p:sp>
        <p:nvSpPr>
          <p:cNvPr id="632" name="Google Shape;632;g2708a008b99_0_1725"/>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pic>
        <p:nvPicPr>
          <p:cNvPr id="633" name="Google Shape;633;g2708a008b99_0_1725"/>
          <p:cNvPicPr preferRelativeResize="0"/>
          <p:nvPr/>
        </p:nvPicPr>
        <p:blipFill>
          <a:blip r:embed="rId3">
            <a:alphaModFix/>
          </a:blip>
          <a:stretch>
            <a:fillRect/>
          </a:stretch>
        </p:blipFill>
        <p:spPr>
          <a:xfrm>
            <a:off x="0" y="1231300"/>
            <a:ext cx="12192000" cy="43953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A2C4C9"/>
        </a:solidFill>
      </p:bgPr>
    </p:bg>
    <p:spTree>
      <p:nvGrpSpPr>
        <p:cNvPr id="637" name="Shape 637"/>
        <p:cNvGrpSpPr/>
        <p:nvPr/>
      </p:nvGrpSpPr>
      <p:grpSpPr>
        <a:xfrm>
          <a:off x="0" y="0"/>
          <a:ext cx="0" cy="0"/>
          <a:chOff x="0" y="0"/>
          <a:chExt cx="0" cy="0"/>
        </a:xfrm>
      </p:grpSpPr>
      <p:sp>
        <p:nvSpPr>
          <p:cNvPr id="638" name="Google Shape;638;g2708a008b99_0_52"/>
          <p:cNvSpPr txBox="1"/>
          <p:nvPr>
            <p:ph idx="12" type="sldNum"/>
          </p:nvPr>
        </p:nvSpPr>
        <p:spPr>
          <a:xfrm>
            <a:off x="11268061" y="6315968"/>
            <a:ext cx="731700" cy="5247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639" name="Google Shape;639;g2708a008b99_0_52"/>
          <p:cNvPicPr preferRelativeResize="0"/>
          <p:nvPr/>
        </p:nvPicPr>
        <p:blipFill rotWithShape="1">
          <a:blip r:embed="rId3">
            <a:alphaModFix/>
          </a:blip>
          <a:srcRect b="0" l="0" r="0" t="0"/>
          <a:stretch/>
        </p:blipFill>
        <p:spPr>
          <a:xfrm>
            <a:off x="11251722" y="6131697"/>
            <a:ext cx="940276" cy="726315"/>
          </a:xfrm>
          <a:prstGeom prst="rect">
            <a:avLst/>
          </a:prstGeom>
          <a:solidFill>
            <a:schemeClr val="lt2"/>
          </a:solidFill>
          <a:ln>
            <a:noFill/>
          </a:ln>
        </p:spPr>
      </p:pic>
      <p:sp>
        <p:nvSpPr>
          <p:cNvPr id="640" name="Google Shape;640;g2708a008b99_0_52"/>
          <p:cNvSpPr/>
          <p:nvPr/>
        </p:nvSpPr>
        <p:spPr>
          <a:xfrm>
            <a:off x="2886617" y="2997483"/>
            <a:ext cx="792300" cy="49200"/>
          </a:xfrm>
          <a:prstGeom prst="roundRect">
            <a:avLst>
              <a:gd fmla="val 50000" name="adj"/>
            </a:avLst>
          </a:prstGeom>
          <a:solidFill>
            <a:schemeClr val="lt2"/>
          </a:solidFill>
          <a:ln cap="flat" cmpd="sng" w="9525">
            <a:solidFill>
              <a:schemeClr val="lt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nvGrpSpPr>
          <p:cNvPr id="641" name="Google Shape;641;g2708a008b99_0_52"/>
          <p:cNvGrpSpPr/>
          <p:nvPr/>
        </p:nvGrpSpPr>
        <p:grpSpPr>
          <a:xfrm>
            <a:off x="762028" y="2609468"/>
            <a:ext cx="2339942" cy="2530573"/>
            <a:chOff x="571536" y="1957150"/>
            <a:chExt cx="1755000" cy="1897977"/>
          </a:xfrm>
        </p:grpSpPr>
        <p:sp>
          <p:nvSpPr>
            <p:cNvPr id="642" name="Google Shape;642;g2708a008b99_0_52"/>
            <p:cNvSpPr/>
            <p:nvPr/>
          </p:nvSpPr>
          <p:spPr>
            <a:xfrm>
              <a:off x="1151886" y="1957150"/>
              <a:ext cx="594300" cy="594300"/>
            </a:xfrm>
            <a:prstGeom prst="ellipse">
              <a:avLst/>
            </a:prstGeom>
            <a:noFill/>
            <a:ln cap="flat" cmpd="sng" w="38100">
              <a:solidFill>
                <a:srgbClr val="3D3D3D"/>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43" name="Google Shape;643;g2708a008b99_0_52"/>
            <p:cNvSpPr txBox="1"/>
            <p:nvPr/>
          </p:nvSpPr>
          <p:spPr>
            <a:xfrm>
              <a:off x="1230636"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n-US" sz="1900">
                  <a:solidFill>
                    <a:srgbClr val="3D3D3D"/>
                  </a:solidFill>
                  <a:latin typeface="Roboto"/>
                  <a:ea typeface="Roboto"/>
                  <a:cs typeface="Roboto"/>
                  <a:sym typeface="Roboto"/>
                </a:rPr>
                <a:t>1</a:t>
              </a:r>
              <a:endParaRPr b="1" sz="1900">
                <a:solidFill>
                  <a:srgbClr val="3D3D3D"/>
                </a:solidFill>
                <a:latin typeface="Roboto"/>
                <a:ea typeface="Roboto"/>
                <a:cs typeface="Roboto"/>
                <a:sym typeface="Roboto"/>
              </a:endParaRPr>
            </a:p>
          </p:txBody>
        </p:sp>
        <p:sp>
          <p:nvSpPr>
            <p:cNvPr id="644" name="Google Shape;644;g2708a008b99_0_52"/>
            <p:cNvSpPr txBox="1"/>
            <p:nvPr/>
          </p:nvSpPr>
          <p:spPr>
            <a:xfrm>
              <a:off x="594488"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rPr b="1" lang="en-US" sz="1600">
                  <a:solidFill>
                    <a:srgbClr val="3D3D3D"/>
                  </a:solidFill>
                  <a:latin typeface="Roboto"/>
                  <a:ea typeface="Roboto"/>
                  <a:cs typeface="Roboto"/>
                  <a:sym typeface="Roboto"/>
                </a:rPr>
                <a:t>Written Description</a:t>
              </a:r>
              <a:endParaRPr b="1" sz="1600">
                <a:solidFill>
                  <a:srgbClr val="3D3D3D"/>
                </a:solidFill>
                <a:latin typeface="Roboto"/>
                <a:ea typeface="Roboto"/>
                <a:cs typeface="Roboto"/>
                <a:sym typeface="Roboto"/>
              </a:endParaRPr>
            </a:p>
          </p:txBody>
        </p:sp>
        <p:sp>
          <p:nvSpPr>
            <p:cNvPr id="645" name="Google Shape;645;g2708a008b99_0_52"/>
            <p:cNvSpPr txBox="1"/>
            <p:nvPr/>
          </p:nvSpPr>
          <p:spPr>
            <a:xfrm>
              <a:off x="571536" y="3117727"/>
              <a:ext cx="1755000" cy="737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Clr>
                  <a:schemeClr val="dk1"/>
                </a:buClr>
                <a:buSzPts val="1100"/>
                <a:buFont typeface="Arial"/>
                <a:buNone/>
              </a:pPr>
              <a:r>
                <a:rPr lang="en-US" sz="1100">
                  <a:solidFill>
                    <a:schemeClr val="dk1"/>
                  </a:solidFill>
                </a:rPr>
                <a:t>T</a:t>
              </a:r>
              <a:r>
                <a:rPr lang="en-US">
                  <a:solidFill>
                    <a:schemeClr val="dk1"/>
                  </a:solidFill>
                </a:rPr>
                <a:t>his should include the purpose of the ASI, the steps for preparation, implementation, and maintenance.  It will be much more intense for an intervention than an action</a:t>
              </a:r>
              <a:endParaRPr>
                <a:solidFill>
                  <a:srgbClr val="3D3D3D"/>
                </a:solidFill>
                <a:latin typeface="Roboto"/>
                <a:ea typeface="Roboto"/>
                <a:cs typeface="Roboto"/>
                <a:sym typeface="Roboto"/>
              </a:endParaRPr>
            </a:p>
          </p:txBody>
        </p:sp>
      </p:grpSp>
      <p:grpSp>
        <p:nvGrpSpPr>
          <p:cNvPr id="646" name="Google Shape;646;g2708a008b99_0_52"/>
          <p:cNvGrpSpPr/>
          <p:nvPr/>
        </p:nvGrpSpPr>
        <p:grpSpPr>
          <a:xfrm>
            <a:off x="3599140" y="2609468"/>
            <a:ext cx="2278747" cy="2530573"/>
            <a:chOff x="2699423" y="1957150"/>
            <a:chExt cx="1709103" cy="1897977"/>
          </a:xfrm>
        </p:grpSpPr>
        <p:sp>
          <p:nvSpPr>
            <p:cNvPr id="647" name="Google Shape;647;g2708a008b99_0_52"/>
            <p:cNvSpPr/>
            <p:nvPr/>
          </p:nvSpPr>
          <p:spPr>
            <a:xfrm>
              <a:off x="3256823" y="1957150"/>
              <a:ext cx="594300" cy="594300"/>
            </a:xfrm>
            <a:prstGeom prst="ellipse">
              <a:avLst/>
            </a:prstGeom>
            <a:noFill/>
            <a:ln cap="flat" cmpd="sng" w="38100">
              <a:solidFill>
                <a:srgbClr val="3D3D3D"/>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48" name="Google Shape;648;g2708a008b99_0_52"/>
            <p:cNvSpPr txBox="1"/>
            <p:nvPr/>
          </p:nvSpPr>
          <p:spPr>
            <a:xfrm>
              <a:off x="2699425"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rPr b="1" lang="en-US" sz="1600">
                  <a:solidFill>
                    <a:srgbClr val="3D3D3D"/>
                  </a:solidFill>
                  <a:latin typeface="Roboto"/>
                  <a:ea typeface="Roboto"/>
                  <a:cs typeface="Roboto"/>
                  <a:sym typeface="Roboto"/>
                </a:rPr>
                <a:t>Planned </a:t>
              </a:r>
              <a:r>
                <a:rPr b="1" lang="en-US" sz="1600">
                  <a:solidFill>
                    <a:srgbClr val="3D3D3D"/>
                  </a:solidFill>
                  <a:latin typeface="Roboto"/>
                  <a:ea typeface="Roboto"/>
                  <a:cs typeface="Roboto"/>
                  <a:sym typeface="Roboto"/>
                </a:rPr>
                <a:t>Training</a:t>
              </a:r>
              <a:endParaRPr b="1" sz="1600">
                <a:solidFill>
                  <a:srgbClr val="3D3D3D"/>
                </a:solidFill>
                <a:latin typeface="Roboto"/>
                <a:ea typeface="Roboto"/>
                <a:cs typeface="Roboto"/>
                <a:sym typeface="Roboto"/>
              </a:endParaRPr>
            </a:p>
          </p:txBody>
        </p:sp>
        <p:sp>
          <p:nvSpPr>
            <p:cNvPr id="649" name="Google Shape;649;g2708a008b99_0_52"/>
            <p:cNvSpPr txBox="1"/>
            <p:nvPr/>
          </p:nvSpPr>
          <p:spPr>
            <a:xfrm>
              <a:off x="2699423" y="3117727"/>
              <a:ext cx="1709100" cy="737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Clr>
                  <a:schemeClr val="dk1"/>
                </a:buClr>
                <a:buSzPts val="1100"/>
                <a:buFont typeface="Arial"/>
                <a:buNone/>
              </a:pPr>
              <a:r>
                <a:rPr lang="en-US">
                  <a:solidFill>
                    <a:schemeClr val="dk1"/>
                  </a:solidFill>
                </a:rPr>
                <a:t>What is the training modality for this ASI? When is this planned for? How do people access it? Do they need to be trained prior to using it (Intervention is always yes)?</a:t>
              </a:r>
              <a:endParaRPr>
                <a:solidFill>
                  <a:schemeClr val="dk1"/>
                </a:solidFill>
              </a:endParaRPr>
            </a:p>
            <a:p>
              <a:pPr indent="0" lvl="0" marL="0" rtl="0" algn="ctr">
                <a:lnSpc>
                  <a:spcPct val="115000"/>
                </a:lnSpc>
                <a:spcBef>
                  <a:spcPts val="0"/>
                </a:spcBef>
                <a:spcAft>
                  <a:spcPts val="2100"/>
                </a:spcAft>
                <a:buNone/>
              </a:pPr>
              <a:r>
                <a:t/>
              </a:r>
              <a:endParaRPr sz="1100">
                <a:solidFill>
                  <a:srgbClr val="3D3D3D"/>
                </a:solidFill>
                <a:latin typeface="Roboto"/>
                <a:ea typeface="Roboto"/>
                <a:cs typeface="Roboto"/>
                <a:sym typeface="Roboto"/>
              </a:endParaRPr>
            </a:p>
          </p:txBody>
        </p:sp>
        <p:sp>
          <p:nvSpPr>
            <p:cNvPr id="650" name="Google Shape;650;g2708a008b99_0_52"/>
            <p:cNvSpPr txBox="1"/>
            <p:nvPr/>
          </p:nvSpPr>
          <p:spPr>
            <a:xfrm>
              <a:off x="3335573"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n-US" sz="1900">
                  <a:solidFill>
                    <a:srgbClr val="3D3D3D"/>
                  </a:solidFill>
                  <a:latin typeface="Roboto"/>
                  <a:ea typeface="Roboto"/>
                  <a:cs typeface="Roboto"/>
                  <a:sym typeface="Roboto"/>
                </a:rPr>
                <a:t>2</a:t>
              </a:r>
              <a:endParaRPr b="1" sz="1900">
                <a:solidFill>
                  <a:srgbClr val="3D3D3D"/>
                </a:solidFill>
                <a:latin typeface="Roboto"/>
                <a:ea typeface="Roboto"/>
                <a:cs typeface="Roboto"/>
                <a:sym typeface="Roboto"/>
              </a:endParaRPr>
            </a:p>
          </p:txBody>
        </p:sp>
      </p:grpSp>
      <p:grpSp>
        <p:nvGrpSpPr>
          <p:cNvPr id="651" name="Google Shape;651;g2708a008b99_0_52"/>
          <p:cNvGrpSpPr/>
          <p:nvPr/>
        </p:nvGrpSpPr>
        <p:grpSpPr>
          <a:xfrm>
            <a:off x="6375051" y="2609468"/>
            <a:ext cx="2278750" cy="2530570"/>
            <a:chOff x="4781408" y="1957150"/>
            <a:chExt cx="1709106" cy="1897975"/>
          </a:xfrm>
        </p:grpSpPr>
        <p:sp>
          <p:nvSpPr>
            <p:cNvPr id="652" name="Google Shape;652;g2708a008b99_0_52"/>
            <p:cNvSpPr/>
            <p:nvPr/>
          </p:nvSpPr>
          <p:spPr>
            <a:xfrm>
              <a:off x="5338808" y="1957150"/>
              <a:ext cx="594300" cy="594300"/>
            </a:xfrm>
            <a:prstGeom prst="ellipse">
              <a:avLst/>
            </a:prstGeom>
            <a:noFill/>
            <a:ln cap="flat" cmpd="sng" w="38100">
              <a:solidFill>
                <a:schemeClr val="dk1"/>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rgbClr val="374151"/>
                </a:solidFill>
              </a:endParaRPr>
            </a:p>
          </p:txBody>
        </p:sp>
        <p:sp>
          <p:nvSpPr>
            <p:cNvPr id="653" name="Google Shape;653;g2708a008b99_0_52"/>
            <p:cNvSpPr txBox="1"/>
            <p:nvPr/>
          </p:nvSpPr>
          <p:spPr>
            <a:xfrm>
              <a:off x="4781413"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rPr b="1" lang="en-US" sz="1600">
                  <a:solidFill>
                    <a:srgbClr val="374151"/>
                  </a:solidFill>
                  <a:latin typeface="Roboto"/>
                  <a:ea typeface="Roboto"/>
                  <a:cs typeface="Roboto"/>
                  <a:sym typeface="Roboto"/>
                </a:rPr>
                <a:t>Tracking Procedure</a:t>
              </a:r>
              <a:endParaRPr b="1" sz="1600">
                <a:solidFill>
                  <a:srgbClr val="374151"/>
                </a:solidFill>
                <a:latin typeface="Roboto"/>
                <a:ea typeface="Roboto"/>
                <a:cs typeface="Roboto"/>
                <a:sym typeface="Roboto"/>
              </a:endParaRPr>
            </a:p>
          </p:txBody>
        </p:sp>
        <p:sp>
          <p:nvSpPr>
            <p:cNvPr id="654" name="Google Shape;654;g2708a008b99_0_52"/>
            <p:cNvSpPr txBox="1"/>
            <p:nvPr/>
          </p:nvSpPr>
          <p:spPr>
            <a:xfrm>
              <a:off x="4781408" y="3117725"/>
              <a:ext cx="1709100" cy="7374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None/>
              </a:pPr>
              <a:r>
                <a:rPr lang="en-US">
                  <a:solidFill>
                    <a:schemeClr val="dk1"/>
                  </a:solidFill>
                </a:rPr>
                <a:t>How do we know if this is utilized?  How do we communicate that it is being used with relevant stakeholders? </a:t>
              </a:r>
              <a:endParaRPr>
                <a:solidFill>
                  <a:schemeClr val="dk1"/>
                </a:solidFill>
              </a:endParaRPr>
            </a:p>
            <a:p>
              <a:pPr indent="0" lvl="0" marL="0" rtl="0" algn="l">
                <a:lnSpc>
                  <a:spcPct val="100000"/>
                </a:lnSpc>
                <a:spcBef>
                  <a:spcPts val="0"/>
                </a:spcBef>
                <a:spcAft>
                  <a:spcPts val="0"/>
                </a:spcAft>
                <a:buNone/>
              </a:pPr>
              <a:r>
                <a:rPr b="1" lang="en-US">
                  <a:solidFill>
                    <a:schemeClr val="dk1"/>
                  </a:solidFill>
                </a:rPr>
                <a:t>Team Support: </a:t>
              </a:r>
              <a:r>
                <a:rPr lang="en-US">
                  <a:solidFill>
                    <a:schemeClr val="dk1"/>
                  </a:solidFill>
                </a:rPr>
                <a:t>Who is the team that “owns” this ASI? The team ensures that the training, coaching, tracking, and data collection occur for this ASI. </a:t>
              </a:r>
              <a:endParaRPr>
                <a:solidFill>
                  <a:schemeClr val="dk1"/>
                </a:solidFill>
              </a:endParaRPr>
            </a:p>
            <a:p>
              <a:pPr indent="0" lvl="0" marL="0" rtl="0" algn="ctr">
                <a:lnSpc>
                  <a:spcPct val="115000"/>
                </a:lnSpc>
                <a:spcBef>
                  <a:spcPts val="0"/>
                </a:spcBef>
                <a:spcAft>
                  <a:spcPts val="2100"/>
                </a:spcAft>
                <a:buNone/>
              </a:pPr>
              <a:r>
                <a:t/>
              </a:r>
              <a:endParaRPr sz="1100">
                <a:solidFill>
                  <a:srgbClr val="374151"/>
                </a:solidFill>
                <a:latin typeface="Roboto"/>
                <a:ea typeface="Roboto"/>
                <a:cs typeface="Roboto"/>
                <a:sym typeface="Roboto"/>
              </a:endParaRPr>
            </a:p>
          </p:txBody>
        </p:sp>
        <p:sp>
          <p:nvSpPr>
            <p:cNvPr id="655" name="Google Shape;655;g2708a008b99_0_52"/>
            <p:cNvSpPr txBox="1"/>
            <p:nvPr/>
          </p:nvSpPr>
          <p:spPr>
            <a:xfrm>
              <a:off x="5417558"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n-US" sz="1900">
                  <a:solidFill>
                    <a:srgbClr val="374151"/>
                  </a:solidFill>
                  <a:latin typeface="Roboto"/>
                  <a:ea typeface="Roboto"/>
                  <a:cs typeface="Roboto"/>
                  <a:sym typeface="Roboto"/>
                </a:rPr>
                <a:t>3</a:t>
              </a:r>
              <a:endParaRPr b="1" sz="1900">
                <a:solidFill>
                  <a:srgbClr val="374151"/>
                </a:solidFill>
                <a:latin typeface="Roboto"/>
                <a:ea typeface="Roboto"/>
                <a:cs typeface="Roboto"/>
                <a:sym typeface="Roboto"/>
              </a:endParaRPr>
            </a:p>
          </p:txBody>
        </p:sp>
      </p:grpSp>
      <p:grpSp>
        <p:nvGrpSpPr>
          <p:cNvPr id="656" name="Google Shape;656;g2708a008b99_0_52"/>
          <p:cNvGrpSpPr/>
          <p:nvPr/>
        </p:nvGrpSpPr>
        <p:grpSpPr>
          <a:xfrm>
            <a:off x="9150952" y="2609468"/>
            <a:ext cx="2278746" cy="2530573"/>
            <a:chOff x="6863386" y="1957150"/>
            <a:chExt cx="1709102" cy="1897977"/>
          </a:xfrm>
        </p:grpSpPr>
        <p:sp>
          <p:nvSpPr>
            <p:cNvPr id="657" name="Google Shape;657;g2708a008b99_0_52"/>
            <p:cNvSpPr/>
            <p:nvPr/>
          </p:nvSpPr>
          <p:spPr>
            <a:xfrm>
              <a:off x="7420786" y="1957150"/>
              <a:ext cx="594300" cy="594300"/>
            </a:xfrm>
            <a:prstGeom prst="ellipse">
              <a:avLst/>
            </a:prstGeom>
            <a:noFill/>
            <a:ln cap="flat" cmpd="sng" w="38100">
              <a:solidFill>
                <a:schemeClr val="dk1"/>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658" name="Google Shape;658;g2708a008b99_0_52"/>
            <p:cNvSpPr txBox="1"/>
            <p:nvPr/>
          </p:nvSpPr>
          <p:spPr>
            <a:xfrm>
              <a:off x="6863388"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t/>
              </a:r>
              <a:endParaRPr b="1" sz="13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b="1" lang="en-US" sz="1600">
                  <a:solidFill>
                    <a:schemeClr val="dk1"/>
                  </a:solidFill>
                  <a:latin typeface="Roboto"/>
                  <a:ea typeface="Roboto"/>
                  <a:cs typeface="Roboto"/>
                  <a:sym typeface="Roboto"/>
                </a:rPr>
                <a:t>Data Collection</a:t>
              </a:r>
              <a:endParaRPr b="1" sz="1600">
                <a:solidFill>
                  <a:schemeClr val="dk1"/>
                </a:solidFill>
                <a:latin typeface="Roboto"/>
                <a:ea typeface="Roboto"/>
                <a:cs typeface="Roboto"/>
                <a:sym typeface="Roboto"/>
              </a:endParaRPr>
            </a:p>
          </p:txBody>
        </p:sp>
        <p:sp>
          <p:nvSpPr>
            <p:cNvPr id="659" name="Google Shape;659;g2708a008b99_0_52"/>
            <p:cNvSpPr txBox="1"/>
            <p:nvPr/>
          </p:nvSpPr>
          <p:spPr>
            <a:xfrm>
              <a:off x="6863386" y="3117727"/>
              <a:ext cx="1709100" cy="737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Clr>
                  <a:schemeClr val="dk1"/>
                </a:buClr>
                <a:buSzPts val="1100"/>
                <a:buFont typeface="Arial"/>
                <a:buNone/>
              </a:pPr>
              <a:r>
                <a:rPr lang="en-US">
                  <a:solidFill>
                    <a:schemeClr val="dk1"/>
                  </a:solidFill>
                </a:rPr>
                <a:t>Each intervention should have both leading indicators (Fidelity) and lagging indicators (outcomes) that are tracked.  The team would evaluate these often to determine the best next steps. </a:t>
              </a:r>
              <a:endParaRPr>
                <a:solidFill>
                  <a:schemeClr val="dk1"/>
                </a:solidFill>
              </a:endParaRPr>
            </a:p>
            <a:p>
              <a:pPr indent="0" lvl="0" marL="0" rtl="0" algn="ctr">
                <a:lnSpc>
                  <a:spcPct val="115000"/>
                </a:lnSpc>
                <a:spcBef>
                  <a:spcPts val="0"/>
                </a:spcBef>
                <a:spcAft>
                  <a:spcPts val="2100"/>
                </a:spcAft>
                <a:buNone/>
              </a:pPr>
              <a:r>
                <a:t/>
              </a:r>
              <a:endParaRPr sz="1100">
                <a:solidFill>
                  <a:schemeClr val="dk1"/>
                </a:solidFill>
                <a:latin typeface="Roboto"/>
                <a:ea typeface="Roboto"/>
                <a:cs typeface="Roboto"/>
                <a:sym typeface="Roboto"/>
              </a:endParaRPr>
            </a:p>
          </p:txBody>
        </p:sp>
        <p:sp>
          <p:nvSpPr>
            <p:cNvPr id="660" name="Google Shape;660;g2708a008b99_0_52"/>
            <p:cNvSpPr txBox="1"/>
            <p:nvPr/>
          </p:nvSpPr>
          <p:spPr>
            <a:xfrm>
              <a:off x="7499536"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n-US" sz="1900">
                  <a:solidFill>
                    <a:schemeClr val="dk1"/>
                  </a:solidFill>
                  <a:latin typeface="Roboto"/>
                  <a:ea typeface="Roboto"/>
                  <a:cs typeface="Roboto"/>
                  <a:sym typeface="Roboto"/>
                </a:rPr>
                <a:t>4</a:t>
              </a:r>
              <a:endParaRPr b="1" sz="1900">
                <a:solidFill>
                  <a:schemeClr val="dk1"/>
                </a:solidFill>
                <a:latin typeface="Roboto"/>
                <a:ea typeface="Roboto"/>
                <a:cs typeface="Roboto"/>
                <a:sym typeface="Roboto"/>
              </a:endParaRPr>
            </a:p>
          </p:txBody>
        </p:sp>
      </p:grpSp>
      <p:sp>
        <p:nvSpPr>
          <p:cNvPr id="661" name="Google Shape;661;g2708a008b99_0_52"/>
          <p:cNvSpPr/>
          <p:nvPr/>
        </p:nvSpPr>
        <p:spPr>
          <a:xfrm>
            <a:off x="5782900" y="2997483"/>
            <a:ext cx="792300" cy="49200"/>
          </a:xfrm>
          <a:prstGeom prst="roundRect">
            <a:avLst>
              <a:gd fmla="val 50000" name="adj"/>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62" name="Google Shape;662;g2708a008b99_0_52"/>
          <p:cNvSpPr/>
          <p:nvPr/>
        </p:nvSpPr>
        <p:spPr>
          <a:xfrm>
            <a:off x="8558867" y="2997483"/>
            <a:ext cx="792300" cy="49200"/>
          </a:xfrm>
          <a:prstGeom prst="roundRect">
            <a:avLst>
              <a:gd fmla="val 50000" name="adj"/>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63" name="Google Shape;663;g2708a008b99_0_52"/>
          <p:cNvSpPr txBox="1"/>
          <p:nvPr/>
        </p:nvSpPr>
        <p:spPr>
          <a:xfrm>
            <a:off x="1561950" y="542350"/>
            <a:ext cx="9068100" cy="1605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3900">
                <a:solidFill>
                  <a:schemeClr val="dk1"/>
                </a:solidFill>
                <a:latin typeface="Sorts Mill Goudy"/>
                <a:ea typeface="Sorts Mill Goudy"/>
                <a:cs typeface="Sorts Mill Goudy"/>
                <a:sym typeface="Sorts Mill Goudy"/>
              </a:rPr>
              <a:t>Action/Support/Intervention (ASI) Planning</a:t>
            </a:r>
            <a:r>
              <a:rPr lang="en-US" sz="2800">
                <a:solidFill>
                  <a:schemeClr val="dk1"/>
                </a:solidFill>
                <a:latin typeface="Calibri"/>
                <a:ea typeface="Calibri"/>
                <a:cs typeface="Calibri"/>
                <a:sym typeface="Calibri"/>
              </a:rPr>
              <a:t> </a:t>
            </a:r>
            <a:endParaRPr sz="2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E0E3"/>
        </a:solidFill>
      </p:bgPr>
    </p:bg>
    <p:spTree>
      <p:nvGrpSpPr>
        <p:cNvPr id="668" name="Shape 668"/>
        <p:cNvGrpSpPr/>
        <p:nvPr/>
      </p:nvGrpSpPr>
      <p:grpSpPr>
        <a:xfrm>
          <a:off x="0" y="0"/>
          <a:ext cx="0" cy="0"/>
          <a:chOff x="0" y="0"/>
          <a:chExt cx="0" cy="0"/>
        </a:xfrm>
      </p:grpSpPr>
      <p:sp>
        <p:nvSpPr>
          <p:cNvPr id="669" name="Google Shape;669;g2708a008b99_0_1740"/>
          <p:cNvSpPr txBox="1"/>
          <p:nvPr>
            <p:ph type="title"/>
          </p:nvPr>
        </p:nvSpPr>
        <p:spPr>
          <a:xfrm>
            <a:off x="4318001" y="536573"/>
            <a:ext cx="7425000" cy="14529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a:t>Tools You May Want…</a:t>
            </a:r>
            <a:endParaRPr/>
          </a:p>
        </p:txBody>
      </p:sp>
      <p:sp>
        <p:nvSpPr>
          <p:cNvPr id="670" name="Google Shape;670;g2708a008b99_0_1740"/>
          <p:cNvSpPr txBox="1"/>
          <p:nvPr>
            <p:ph idx="1" type="body"/>
          </p:nvPr>
        </p:nvSpPr>
        <p:spPr>
          <a:xfrm>
            <a:off x="4864100" y="2876550"/>
            <a:ext cx="6332400" cy="32196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rPr lang="en-US" u="sng">
                <a:solidFill>
                  <a:schemeClr val="hlink"/>
                </a:solidFill>
                <a:hlinkClick r:id="rId3"/>
              </a:rPr>
              <a:t>Team Charter</a:t>
            </a:r>
            <a:r>
              <a:rPr lang="en-US"/>
              <a:t> </a:t>
            </a:r>
            <a:endParaRPr/>
          </a:p>
          <a:p>
            <a:pPr indent="0" lvl="0" marL="0" rtl="0" algn="ctr">
              <a:spcBef>
                <a:spcPts val="1000"/>
              </a:spcBef>
              <a:spcAft>
                <a:spcPts val="0"/>
              </a:spcAft>
              <a:buNone/>
            </a:pPr>
            <a:r>
              <a:rPr lang="en-US" u="sng">
                <a:solidFill>
                  <a:schemeClr val="hlink"/>
                </a:solidFill>
                <a:hlinkClick r:id="rId4"/>
              </a:rPr>
              <a:t>Sample Intervention Description</a:t>
            </a:r>
            <a:endParaRPr/>
          </a:p>
          <a:p>
            <a:pPr indent="0" lvl="0" marL="0" rtl="0" algn="ctr">
              <a:spcBef>
                <a:spcPts val="1000"/>
              </a:spcBef>
              <a:spcAft>
                <a:spcPts val="0"/>
              </a:spcAft>
              <a:buNone/>
            </a:pPr>
            <a:r>
              <a:rPr lang="en-US" u="sng">
                <a:solidFill>
                  <a:schemeClr val="hlink"/>
                </a:solidFill>
                <a:hlinkClick r:id="rId5"/>
              </a:rPr>
              <a:t>Systems Implementation Planning Template</a:t>
            </a:r>
            <a:endParaRPr/>
          </a:p>
          <a:p>
            <a:pPr indent="0" lvl="0" marL="0" rtl="0" algn="ctr">
              <a:spcBef>
                <a:spcPts val="1000"/>
              </a:spcBef>
              <a:spcAft>
                <a:spcPts val="0"/>
              </a:spcAft>
              <a:buNone/>
            </a:pPr>
            <a:r>
              <a:rPr lang="en-US" u="sng">
                <a:solidFill>
                  <a:schemeClr val="hlink"/>
                </a:solidFill>
                <a:hlinkClick r:id="rId6"/>
              </a:rPr>
              <a:t>Intervention Matrix</a:t>
            </a:r>
            <a:endParaRPr/>
          </a:p>
          <a:p>
            <a:pPr indent="0" lvl="0" marL="0" rtl="0" algn="ctr">
              <a:spcBef>
                <a:spcPts val="1000"/>
              </a:spcBef>
              <a:spcAft>
                <a:spcPts val="0"/>
              </a:spcAft>
              <a:buNone/>
            </a:pPr>
            <a:r>
              <a:t/>
            </a:r>
            <a:endParaRPr/>
          </a:p>
          <a:p>
            <a:pPr indent="0" lvl="0" marL="0" rtl="0" algn="ctr">
              <a:spcBef>
                <a:spcPts val="1000"/>
              </a:spcBef>
              <a:spcAft>
                <a:spcPts val="0"/>
              </a:spcAft>
              <a:buNone/>
            </a:pPr>
            <a:r>
              <a:t/>
            </a:r>
            <a:endParaRPr/>
          </a:p>
        </p:txBody>
      </p:sp>
      <p:sp>
        <p:nvSpPr>
          <p:cNvPr id="671" name="Google Shape;671;g2708a008b99_0_1740"/>
          <p:cNvSpPr txBox="1"/>
          <p:nvPr>
            <p:ph idx="12" type="sldNum"/>
          </p:nvPr>
        </p:nvSpPr>
        <p:spPr>
          <a:xfrm>
            <a:off x="9982800" y="6357600"/>
            <a:ext cx="1760100" cy="460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US" sz="1000">
                <a:solidFill>
                  <a:schemeClr val="dk1"/>
                </a:solidFill>
                <a:latin typeface="Sorts Mill Goudy"/>
                <a:ea typeface="Sorts Mill Goudy"/>
                <a:cs typeface="Sorts Mill Goudy"/>
                <a:sym typeface="Sorts Mill Goudy"/>
              </a:rPr>
              <a:t>‹#›</a:t>
            </a:fld>
            <a:endParaRPr sz="1000">
              <a:solidFill>
                <a:schemeClr val="dk1"/>
              </a:solidFill>
              <a:latin typeface="Sorts Mill Goudy"/>
              <a:ea typeface="Sorts Mill Goudy"/>
              <a:cs typeface="Sorts Mill Goudy"/>
              <a:sym typeface="Sorts Mill Goudy"/>
            </a:endParaRPr>
          </a:p>
        </p:txBody>
      </p:sp>
      <p:pic>
        <p:nvPicPr>
          <p:cNvPr id="672" name="Google Shape;672;g2708a008b99_0_1740"/>
          <p:cNvPicPr preferRelativeResize="0"/>
          <p:nvPr>
            <p:ph idx="2" type="pic"/>
          </p:nvPr>
        </p:nvPicPr>
        <p:blipFill rotWithShape="1">
          <a:blip r:embed="rId7">
            <a:alphaModFix/>
          </a:blip>
          <a:srcRect b="24448" l="0" r="0" t="24448"/>
          <a:stretch/>
        </p:blipFill>
        <p:spPr>
          <a:xfrm>
            <a:off x="627063" y="536575"/>
            <a:ext cx="2616300" cy="1743000"/>
          </a:xfrm>
          <a:prstGeom prst="rect">
            <a:avLst/>
          </a:prstGeom>
        </p:spPr>
      </p:pic>
      <p:pic>
        <p:nvPicPr>
          <p:cNvPr id="673" name="Google Shape;673;g2708a008b99_0_1740"/>
          <p:cNvPicPr preferRelativeResize="0"/>
          <p:nvPr>
            <p:ph idx="3" type="pic"/>
          </p:nvPr>
        </p:nvPicPr>
        <p:blipFill rotWithShape="1">
          <a:blip r:embed="rId8">
            <a:alphaModFix/>
          </a:blip>
          <a:srcRect b="7250" l="0" r="0" t="7242"/>
          <a:stretch/>
        </p:blipFill>
        <p:spPr>
          <a:xfrm>
            <a:off x="616853" y="2557090"/>
            <a:ext cx="2616300" cy="1743000"/>
          </a:xfrm>
          <a:prstGeom prst="rect">
            <a:avLst/>
          </a:prstGeom>
        </p:spPr>
      </p:pic>
      <p:pic>
        <p:nvPicPr>
          <p:cNvPr id="674" name="Google Shape;674;g2708a008b99_0_1740"/>
          <p:cNvPicPr preferRelativeResize="0"/>
          <p:nvPr>
            <p:ph idx="4" type="pic"/>
          </p:nvPr>
        </p:nvPicPr>
        <p:blipFill rotWithShape="1">
          <a:blip r:embed="rId9">
            <a:alphaModFix/>
          </a:blip>
          <a:srcRect b="15218" l="0" r="0" t="15225"/>
          <a:stretch/>
        </p:blipFill>
        <p:spPr>
          <a:xfrm>
            <a:off x="627063" y="4576347"/>
            <a:ext cx="2616300" cy="1743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679" name="Shape 679"/>
        <p:cNvGrpSpPr/>
        <p:nvPr/>
      </p:nvGrpSpPr>
      <p:grpSpPr>
        <a:xfrm>
          <a:off x="0" y="0"/>
          <a:ext cx="0" cy="0"/>
          <a:chOff x="0" y="0"/>
          <a:chExt cx="0" cy="0"/>
        </a:xfrm>
      </p:grpSpPr>
      <p:sp>
        <p:nvSpPr>
          <p:cNvPr id="680" name="Google Shape;680;g2708a008b99_0_1733"/>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681" name="Google Shape;681;g2708a008b99_0_1733">
            <a:hlinkClick r:id="rId3"/>
          </p:cNvPr>
          <p:cNvPicPr preferRelativeResize="0"/>
          <p:nvPr/>
        </p:nvPicPr>
        <p:blipFill>
          <a:blip r:embed="rId4">
            <a:alphaModFix/>
          </a:blip>
          <a:stretch>
            <a:fillRect/>
          </a:stretch>
        </p:blipFill>
        <p:spPr>
          <a:xfrm>
            <a:off x="0" y="1231300"/>
            <a:ext cx="12192000" cy="43953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86" name="Shape 686"/>
        <p:cNvGrpSpPr/>
        <p:nvPr/>
      </p:nvGrpSpPr>
      <p:grpSpPr>
        <a:xfrm>
          <a:off x="0" y="0"/>
          <a:ext cx="0" cy="0"/>
          <a:chOff x="0" y="0"/>
          <a:chExt cx="0" cy="0"/>
        </a:xfrm>
      </p:grpSpPr>
      <p:sp>
        <p:nvSpPr>
          <p:cNvPr id="687" name="Google Shape;687;g2708a008b99_0_1752"/>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688" name="Google Shape;688;g2708a008b99_0_1752"/>
          <p:cNvSpPr txBox="1"/>
          <p:nvPr>
            <p:ph type="title"/>
          </p:nvPr>
        </p:nvSpPr>
        <p:spPr>
          <a:xfrm>
            <a:off x="989400" y="251461"/>
            <a:ext cx="10213200" cy="13908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Sorts Mill Goudy"/>
              <a:buNone/>
            </a:pPr>
            <a:r>
              <a:rPr lang="en-US" sz="4800"/>
              <a:t>Objectives:</a:t>
            </a:r>
            <a:endParaRPr/>
          </a:p>
        </p:txBody>
      </p:sp>
      <p:cxnSp>
        <p:nvCxnSpPr>
          <p:cNvPr id="689" name="Google Shape;689;g2708a008b99_0_1752"/>
          <p:cNvCxnSpPr/>
          <p:nvPr/>
        </p:nvCxnSpPr>
        <p:spPr>
          <a:xfrm>
            <a:off x="5819649" y="1893832"/>
            <a:ext cx="540000" cy="0"/>
          </a:xfrm>
          <a:prstGeom prst="straightConnector1">
            <a:avLst/>
          </a:prstGeom>
          <a:noFill/>
          <a:ln cap="flat" cmpd="sng" w="12700">
            <a:solidFill>
              <a:srgbClr val="FFFFFF"/>
            </a:solidFill>
            <a:prstDash val="solid"/>
            <a:round/>
            <a:headEnd len="sm" w="sm" type="none"/>
            <a:tailEnd len="sm" w="sm" type="none"/>
          </a:ln>
        </p:spPr>
      </p:cxnSp>
      <p:sp>
        <p:nvSpPr>
          <p:cNvPr id="690" name="Google Shape;690;g2708a008b99_0_1752"/>
          <p:cNvSpPr txBox="1"/>
          <p:nvPr>
            <p:ph idx="12" type="sldNum"/>
          </p:nvPr>
        </p:nvSpPr>
        <p:spPr>
          <a:xfrm>
            <a:off x="9982800" y="6357600"/>
            <a:ext cx="1760100" cy="4608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US"/>
              <a:t>‹#›</a:t>
            </a:fld>
            <a:endParaRPr/>
          </a:p>
        </p:txBody>
      </p:sp>
      <p:grpSp>
        <p:nvGrpSpPr>
          <p:cNvPr id="691" name="Google Shape;691;g2708a008b99_0_1752"/>
          <p:cNvGrpSpPr/>
          <p:nvPr/>
        </p:nvGrpSpPr>
        <p:grpSpPr>
          <a:xfrm>
            <a:off x="989400" y="1893813"/>
            <a:ext cx="10033124" cy="2925900"/>
            <a:chOff x="0" y="0"/>
            <a:chExt cx="10033124" cy="2925900"/>
          </a:xfrm>
        </p:grpSpPr>
        <p:sp>
          <p:nvSpPr>
            <p:cNvPr id="692" name="Google Shape;692;g2708a008b99_0_1752"/>
            <p:cNvSpPr/>
            <p:nvPr/>
          </p:nvSpPr>
          <p:spPr>
            <a:xfrm>
              <a:off x="0" y="0"/>
              <a:ext cx="3135300" cy="2925900"/>
            </a:xfrm>
            <a:prstGeom prst="rect">
              <a:avLst/>
            </a:prstGeom>
            <a:solidFill>
              <a:srgbClr val="CACBCB">
                <a:alpha val="89020"/>
              </a:srgbClr>
            </a:solidFill>
            <a:ln cap="flat" cmpd="sng" w="9525">
              <a:solidFill>
                <a:srgbClr val="CACBCB">
                  <a:alpha val="89020"/>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g2708a008b99_0_1752"/>
            <p:cNvSpPr txBox="1"/>
            <p:nvPr/>
          </p:nvSpPr>
          <p:spPr>
            <a:xfrm>
              <a:off x="0" y="1111789"/>
              <a:ext cx="3135300" cy="1755600"/>
            </a:xfrm>
            <a:prstGeom prst="rect">
              <a:avLst/>
            </a:prstGeom>
            <a:noFill/>
            <a:ln>
              <a:noFill/>
            </a:ln>
          </p:spPr>
          <p:txBody>
            <a:bodyPr anchorCtr="0" anchor="t" bIns="330200" lIns="244425" spcFirstLastPara="1" rIns="244425" wrap="square" tIns="330200">
              <a:noAutofit/>
            </a:bodyPr>
            <a:lstStyle/>
            <a:p>
              <a:pPr indent="0" lvl="0" marL="0" marR="0" rtl="0" algn="ctr">
                <a:lnSpc>
                  <a:spcPct val="100000"/>
                </a:lnSpc>
                <a:spcBef>
                  <a:spcPts val="0"/>
                </a:spcBef>
                <a:spcAft>
                  <a:spcPts val="0"/>
                </a:spcAft>
                <a:buClr>
                  <a:schemeClr val="dk1"/>
                </a:buClr>
                <a:buSzPts val="1700"/>
                <a:buFont typeface="Avenir"/>
                <a:buNone/>
              </a:pPr>
              <a:r>
                <a:rPr lang="en-US" sz="1700">
                  <a:latin typeface="Comic Sans MS"/>
                  <a:ea typeface="Comic Sans MS"/>
                  <a:cs typeface="Comic Sans MS"/>
                  <a:sym typeface="Comic Sans MS"/>
                </a:rPr>
                <a:t>Participants will identify their organizations key actions, supports, and interventions</a:t>
              </a:r>
              <a:endParaRPr i="0" sz="1700" u="none" cap="none" strike="noStrike">
                <a:solidFill>
                  <a:srgbClr val="000000"/>
                </a:solidFill>
                <a:latin typeface="Comic Sans MS"/>
                <a:ea typeface="Comic Sans MS"/>
                <a:cs typeface="Comic Sans MS"/>
                <a:sym typeface="Comic Sans MS"/>
              </a:endParaRPr>
            </a:p>
          </p:txBody>
        </p:sp>
        <p:sp>
          <p:nvSpPr>
            <p:cNvPr id="694" name="Google Shape;694;g2708a008b99_0_1752"/>
            <p:cNvSpPr/>
            <p:nvPr/>
          </p:nvSpPr>
          <p:spPr>
            <a:xfrm>
              <a:off x="1128823" y="292576"/>
              <a:ext cx="877800" cy="877800"/>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g2708a008b99_0_1752"/>
            <p:cNvSpPr txBox="1"/>
            <p:nvPr/>
          </p:nvSpPr>
          <p:spPr>
            <a:xfrm>
              <a:off x="1257363" y="421116"/>
              <a:ext cx="620700" cy="620700"/>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1</a:t>
              </a:r>
              <a:endParaRPr b="0" i="0" sz="1400" u="none" cap="none" strike="noStrike">
                <a:solidFill>
                  <a:srgbClr val="000000"/>
                </a:solidFill>
                <a:latin typeface="Arial"/>
                <a:ea typeface="Arial"/>
                <a:cs typeface="Arial"/>
                <a:sym typeface="Arial"/>
              </a:endParaRPr>
            </a:p>
          </p:txBody>
        </p:sp>
        <p:sp>
          <p:nvSpPr>
            <p:cNvPr id="696" name="Google Shape;696;g2708a008b99_0_1752"/>
            <p:cNvSpPr/>
            <p:nvPr/>
          </p:nvSpPr>
          <p:spPr>
            <a:xfrm>
              <a:off x="0" y="2925690"/>
              <a:ext cx="3135300" cy="0"/>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 name="Google Shape;697;g2708a008b99_0_1752"/>
            <p:cNvSpPr/>
            <p:nvPr/>
          </p:nvSpPr>
          <p:spPr>
            <a:xfrm>
              <a:off x="3448912" y="0"/>
              <a:ext cx="3135300" cy="2925900"/>
            </a:xfrm>
            <a:prstGeom prst="rect">
              <a:avLst/>
            </a:prstGeom>
            <a:solidFill>
              <a:srgbClr val="CACBCB">
                <a:alpha val="89020"/>
              </a:srgbClr>
            </a:solidFill>
            <a:ln cap="flat" cmpd="sng" w="9525">
              <a:solidFill>
                <a:srgbClr val="CACBCB">
                  <a:alpha val="89020"/>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 name="Google Shape;698;g2708a008b99_0_1752"/>
            <p:cNvSpPr txBox="1"/>
            <p:nvPr/>
          </p:nvSpPr>
          <p:spPr>
            <a:xfrm>
              <a:off x="3448912" y="1111789"/>
              <a:ext cx="3135300" cy="1755600"/>
            </a:xfrm>
            <a:prstGeom prst="rect">
              <a:avLst/>
            </a:prstGeom>
            <a:noFill/>
            <a:ln>
              <a:noFill/>
            </a:ln>
          </p:spPr>
          <p:txBody>
            <a:bodyPr anchorCtr="0" anchor="t" bIns="330200" lIns="244425" spcFirstLastPara="1" rIns="244425" wrap="square" tIns="330200">
              <a:noAutofit/>
            </a:bodyPr>
            <a:lstStyle/>
            <a:p>
              <a:pPr indent="0" lvl="0" marL="0" marR="0" rtl="0" algn="ctr">
                <a:lnSpc>
                  <a:spcPct val="90000"/>
                </a:lnSpc>
                <a:spcBef>
                  <a:spcPts val="595"/>
                </a:spcBef>
                <a:spcAft>
                  <a:spcPts val="0"/>
                </a:spcAft>
                <a:buClr>
                  <a:schemeClr val="dk1"/>
                </a:buClr>
                <a:buSzPts val="1700"/>
                <a:buFont typeface="Avenir"/>
                <a:buNone/>
              </a:pPr>
              <a:r>
                <a:rPr lang="en-US" sz="1700">
                  <a:latin typeface="Comic Sans MS"/>
                  <a:ea typeface="Comic Sans MS"/>
                  <a:cs typeface="Comic Sans MS"/>
                  <a:sym typeface="Comic Sans MS"/>
                </a:rPr>
                <a:t>Participants will create a heat map of the development and implementation of each action, support, and intervention</a:t>
              </a:r>
              <a:endParaRPr i="0" sz="1700" u="none" cap="none" strike="noStrike">
                <a:solidFill>
                  <a:srgbClr val="000000"/>
                </a:solidFill>
                <a:latin typeface="Comic Sans MS"/>
                <a:ea typeface="Comic Sans MS"/>
                <a:cs typeface="Comic Sans MS"/>
                <a:sym typeface="Comic Sans MS"/>
              </a:endParaRPr>
            </a:p>
          </p:txBody>
        </p:sp>
        <p:sp>
          <p:nvSpPr>
            <p:cNvPr id="699" name="Google Shape;699;g2708a008b99_0_1752"/>
            <p:cNvSpPr/>
            <p:nvPr/>
          </p:nvSpPr>
          <p:spPr>
            <a:xfrm>
              <a:off x="4577735" y="292576"/>
              <a:ext cx="877800" cy="877800"/>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g2708a008b99_0_1752"/>
            <p:cNvSpPr txBox="1"/>
            <p:nvPr/>
          </p:nvSpPr>
          <p:spPr>
            <a:xfrm>
              <a:off x="4706275" y="421116"/>
              <a:ext cx="620700" cy="620700"/>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2</a:t>
              </a:r>
              <a:endParaRPr b="0" i="0" sz="1400" u="none" cap="none" strike="noStrike">
                <a:solidFill>
                  <a:srgbClr val="000000"/>
                </a:solidFill>
                <a:latin typeface="Arial"/>
                <a:ea typeface="Arial"/>
                <a:cs typeface="Arial"/>
                <a:sym typeface="Arial"/>
              </a:endParaRPr>
            </a:p>
          </p:txBody>
        </p:sp>
        <p:sp>
          <p:nvSpPr>
            <p:cNvPr id="701" name="Google Shape;701;g2708a008b99_0_1752"/>
            <p:cNvSpPr/>
            <p:nvPr/>
          </p:nvSpPr>
          <p:spPr>
            <a:xfrm>
              <a:off x="3448912" y="2925690"/>
              <a:ext cx="3135300" cy="0"/>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g2708a008b99_0_1752"/>
            <p:cNvSpPr/>
            <p:nvPr/>
          </p:nvSpPr>
          <p:spPr>
            <a:xfrm>
              <a:off x="6897824" y="0"/>
              <a:ext cx="3135300" cy="2925900"/>
            </a:xfrm>
            <a:prstGeom prst="rect">
              <a:avLst/>
            </a:prstGeom>
            <a:solidFill>
              <a:srgbClr val="CACBCB">
                <a:alpha val="89020"/>
              </a:srgbClr>
            </a:solidFill>
            <a:ln cap="flat" cmpd="sng" w="9525">
              <a:solidFill>
                <a:srgbClr val="CACBCB">
                  <a:alpha val="89020"/>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g2708a008b99_0_1752"/>
            <p:cNvSpPr txBox="1"/>
            <p:nvPr/>
          </p:nvSpPr>
          <p:spPr>
            <a:xfrm>
              <a:off x="6897824" y="1111789"/>
              <a:ext cx="3135300" cy="1755600"/>
            </a:xfrm>
            <a:prstGeom prst="rect">
              <a:avLst/>
            </a:prstGeom>
            <a:noFill/>
            <a:ln>
              <a:noFill/>
            </a:ln>
          </p:spPr>
          <p:txBody>
            <a:bodyPr anchorCtr="0" anchor="t" bIns="330200" lIns="244425" spcFirstLastPara="1" rIns="244425" wrap="square" tIns="330200">
              <a:noAutofit/>
            </a:bodyPr>
            <a:lstStyle/>
            <a:p>
              <a:pPr indent="0" lvl="0" marL="0" marR="0" rtl="0" algn="ctr">
                <a:lnSpc>
                  <a:spcPct val="90000"/>
                </a:lnSpc>
                <a:spcBef>
                  <a:spcPts val="595"/>
                </a:spcBef>
                <a:spcAft>
                  <a:spcPts val="0"/>
                </a:spcAft>
                <a:buClr>
                  <a:schemeClr val="dk1"/>
                </a:buClr>
                <a:buSzPts val="1700"/>
                <a:buFont typeface="Avenir"/>
                <a:buNone/>
              </a:pPr>
              <a:r>
                <a:rPr lang="en-US" sz="1700">
                  <a:latin typeface="Comic Sans MS"/>
                  <a:ea typeface="Comic Sans MS"/>
                  <a:cs typeface="Comic Sans MS"/>
                  <a:sym typeface="Comic Sans MS"/>
                </a:rPr>
                <a:t>Participants will action plan around best next steps to achieve their desired results with each action, support, and intervention</a:t>
              </a:r>
              <a:endParaRPr i="0" sz="1700" u="none" cap="none" strike="noStrike">
                <a:solidFill>
                  <a:srgbClr val="000000"/>
                </a:solidFill>
                <a:latin typeface="Comic Sans MS"/>
                <a:ea typeface="Comic Sans MS"/>
                <a:cs typeface="Comic Sans MS"/>
                <a:sym typeface="Comic Sans MS"/>
              </a:endParaRPr>
            </a:p>
          </p:txBody>
        </p:sp>
        <p:sp>
          <p:nvSpPr>
            <p:cNvPr id="704" name="Google Shape;704;g2708a008b99_0_1752"/>
            <p:cNvSpPr/>
            <p:nvPr/>
          </p:nvSpPr>
          <p:spPr>
            <a:xfrm>
              <a:off x="8026648" y="292576"/>
              <a:ext cx="877800" cy="877800"/>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g2708a008b99_0_1752"/>
            <p:cNvSpPr txBox="1"/>
            <p:nvPr/>
          </p:nvSpPr>
          <p:spPr>
            <a:xfrm>
              <a:off x="8155188" y="421116"/>
              <a:ext cx="620700" cy="620700"/>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3</a:t>
              </a:r>
              <a:endParaRPr b="0" i="0" sz="1400" u="none" cap="none" strike="noStrike">
                <a:solidFill>
                  <a:srgbClr val="000000"/>
                </a:solidFill>
                <a:latin typeface="Arial"/>
                <a:ea typeface="Arial"/>
                <a:cs typeface="Arial"/>
                <a:sym typeface="Arial"/>
              </a:endParaRPr>
            </a:p>
          </p:txBody>
        </p:sp>
        <p:sp>
          <p:nvSpPr>
            <p:cNvPr id="706" name="Google Shape;706;g2708a008b99_0_1752"/>
            <p:cNvSpPr/>
            <p:nvPr/>
          </p:nvSpPr>
          <p:spPr>
            <a:xfrm>
              <a:off x="6897824" y="2925690"/>
              <a:ext cx="3135300" cy="0"/>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07" name="Google Shape;707;g2708a008b99_0_1752"/>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11" name="Shape 711"/>
        <p:cNvGrpSpPr/>
        <p:nvPr/>
      </p:nvGrpSpPr>
      <p:grpSpPr>
        <a:xfrm>
          <a:off x="0" y="0"/>
          <a:ext cx="0" cy="0"/>
          <a:chOff x="0" y="0"/>
          <a:chExt cx="0" cy="0"/>
        </a:xfrm>
      </p:grpSpPr>
      <p:sp>
        <p:nvSpPr>
          <p:cNvPr id="712" name="Google Shape;712;p25"/>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713" name="Google Shape;713;p25"/>
          <p:cNvSpPr txBox="1"/>
          <p:nvPr>
            <p:ph type="title"/>
          </p:nvPr>
        </p:nvSpPr>
        <p:spPr>
          <a:xfrm>
            <a:off x="7218919" y="526275"/>
            <a:ext cx="4078800" cy="1452900"/>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Clr>
                <a:schemeClr val="dk1"/>
              </a:buClr>
              <a:buSzPts val="3200"/>
              <a:buFont typeface="Sorts Mill Goudy"/>
              <a:buNone/>
            </a:pPr>
            <a:r>
              <a:rPr lang="en-US" cap="none">
                <a:solidFill>
                  <a:schemeClr val="dk1"/>
                </a:solidFill>
              </a:rPr>
              <a:t>Thank you</a:t>
            </a:r>
            <a:endParaRPr cap="none">
              <a:solidFill>
                <a:schemeClr val="dk1"/>
              </a:solidFill>
            </a:endParaRPr>
          </a:p>
        </p:txBody>
      </p:sp>
      <p:sp>
        <p:nvSpPr>
          <p:cNvPr id="714" name="Google Shape;714;p25"/>
          <p:cNvSpPr/>
          <p:nvPr/>
        </p:nvSpPr>
        <p:spPr>
          <a:xfrm>
            <a:off x="0" y="0"/>
            <a:ext cx="6096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cxnSp>
        <p:nvCxnSpPr>
          <p:cNvPr id="715" name="Google Shape;715;p25"/>
          <p:cNvCxnSpPr/>
          <p:nvPr/>
        </p:nvCxnSpPr>
        <p:spPr>
          <a:xfrm>
            <a:off x="8988319" y="2428148"/>
            <a:ext cx="540000" cy="0"/>
          </a:xfrm>
          <a:prstGeom prst="straightConnector1">
            <a:avLst/>
          </a:prstGeom>
          <a:noFill/>
          <a:ln cap="flat" cmpd="sng" w="76200">
            <a:solidFill>
              <a:srgbClr val="FFFFFF"/>
            </a:solidFill>
            <a:prstDash val="solid"/>
            <a:round/>
            <a:headEnd len="sm" w="sm" type="none"/>
            <a:tailEnd len="sm" w="sm" type="none"/>
          </a:ln>
        </p:spPr>
      </p:cxnSp>
      <p:sp>
        <p:nvSpPr>
          <p:cNvPr id="716" name="Google Shape;716;p25"/>
          <p:cNvSpPr txBox="1"/>
          <p:nvPr>
            <p:ph idx="1" type="body"/>
          </p:nvPr>
        </p:nvSpPr>
        <p:spPr>
          <a:xfrm>
            <a:off x="7061375" y="2527700"/>
            <a:ext cx="4306200" cy="3250800"/>
          </a:xfrm>
          <a:prstGeom prst="rect">
            <a:avLst/>
          </a:prstGeom>
          <a:noFill/>
          <a:ln>
            <a:noFill/>
          </a:ln>
        </p:spPr>
        <p:txBody>
          <a:bodyPr anchorCtr="0" anchor="t" bIns="45700" lIns="91425" spcFirstLastPara="1" rIns="91425" wrap="square" tIns="45700">
            <a:normAutofit/>
          </a:bodyPr>
          <a:lstStyle/>
          <a:p>
            <a:pPr indent="0" lvl="0" marL="0" rtl="0" algn="ctr">
              <a:lnSpc>
                <a:spcPct val="150000"/>
              </a:lnSpc>
              <a:spcBef>
                <a:spcPts val="0"/>
              </a:spcBef>
              <a:spcAft>
                <a:spcPts val="0"/>
              </a:spcAft>
              <a:buSzPts val="2000"/>
              <a:buNone/>
            </a:pPr>
            <a:r>
              <a:rPr lang="en-US"/>
              <a:t>Aspen Florence</a:t>
            </a:r>
            <a:endParaRPr/>
          </a:p>
          <a:p>
            <a:pPr indent="0" lvl="0" marL="0" rtl="0" algn="ctr">
              <a:lnSpc>
                <a:spcPct val="150000"/>
              </a:lnSpc>
              <a:spcBef>
                <a:spcPts val="1000"/>
              </a:spcBef>
              <a:spcAft>
                <a:spcPts val="0"/>
              </a:spcAft>
              <a:buSzPts val="2000"/>
              <a:buNone/>
            </a:pPr>
            <a:r>
              <a:rPr lang="en-US"/>
              <a:t>aspen@solutionswc.com</a:t>
            </a:r>
            <a:endParaRPr/>
          </a:p>
          <a:p>
            <a:pPr indent="0" lvl="0" marL="0" rtl="0" algn="ctr">
              <a:lnSpc>
                <a:spcPct val="150000"/>
              </a:lnSpc>
              <a:spcBef>
                <a:spcPts val="1000"/>
              </a:spcBef>
              <a:spcAft>
                <a:spcPts val="0"/>
              </a:spcAft>
              <a:buSzPts val="2000"/>
              <a:buNone/>
            </a:pPr>
            <a:r>
              <a:t/>
            </a:r>
            <a:endParaRPr/>
          </a:p>
        </p:txBody>
      </p:sp>
      <p:sp>
        <p:nvSpPr>
          <p:cNvPr id="717" name="Google Shape;717;p25"/>
          <p:cNvSpPr txBox="1"/>
          <p:nvPr>
            <p:ph idx="12" type="sldNum"/>
          </p:nvPr>
        </p:nvSpPr>
        <p:spPr>
          <a:xfrm>
            <a:off x="11112500" y="6357600"/>
            <a:ext cx="630600" cy="4608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US"/>
              <a:t>‹#›</a:t>
            </a:fld>
            <a:endParaRPr/>
          </a:p>
        </p:txBody>
      </p:sp>
      <p:pic>
        <p:nvPicPr>
          <p:cNvPr id="718" name="Google Shape;718;p25"/>
          <p:cNvPicPr preferRelativeResize="0"/>
          <p:nvPr/>
        </p:nvPicPr>
        <p:blipFill rotWithShape="1">
          <a:blip r:embed="rId3">
            <a:alphaModFix/>
          </a:blip>
          <a:srcRect b="0" l="0" r="0" t="0"/>
          <a:stretch/>
        </p:blipFill>
        <p:spPr>
          <a:xfrm>
            <a:off x="1150710" y="4843250"/>
            <a:ext cx="2115026" cy="1633750"/>
          </a:xfrm>
          <a:prstGeom prst="rect">
            <a:avLst/>
          </a:prstGeom>
          <a:solidFill>
            <a:srgbClr val="FFFFFF"/>
          </a:solidFill>
          <a:ln>
            <a:noFill/>
          </a:ln>
        </p:spPr>
      </p:pic>
      <p:sp>
        <p:nvSpPr>
          <p:cNvPr id="719" name="Google Shape;719;p25"/>
          <p:cNvSpPr txBox="1"/>
          <p:nvPr/>
        </p:nvSpPr>
        <p:spPr>
          <a:xfrm>
            <a:off x="2905334" y="5364545"/>
            <a:ext cx="2039100" cy="677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Sorts Mill Goudy"/>
                <a:ea typeface="Sorts Mill Goudy"/>
                <a:cs typeface="Sorts Mill Goudy"/>
                <a:sym typeface="Sorts Mill Goudy"/>
              </a:rPr>
              <a:t>Solutions Within </a:t>
            </a:r>
            <a:r>
              <a:rPr b="0" i="0" lang="en-US" sz="1800" u="none" cap="none" strike="noStrike">
                <a:solidFill>
                  <a:schemeClr val="dk1"/>
                </a:solidFill>
                <a:latin typeface="Corsiva"/>
                <a:ea typeface="Corsiva"/>
                <a:cs typeface="Corsiva"/>
                <a:sym typeface="Corsiva"/>
              </a:rPr>
              <a:t>Consulting</a:t>
            </a:r>
            <a:endParaRPr b="0" i="0" sz="1400" u="none" cap="none" strike="noStrike">
              <a:solidFill>
                <a:srgbClr val="000000"/>
              </a:solidFill>
              <a:latin typeface="Arial"/>
              <a:ea typeface="Arial"/>
              <a:cs typeface="Arial"/>
              <a:sym typeface="Arial"/>
            </a:endParaRPr>
          </a:p>
        </p:txBody>
      </p:sp>
      <p:pic>
        <p:nvPicPr>
          <p:cNvPr id="720" name="Google Shape;720;p25"/>
          <p:cNvPicPr preferRelativeResize="0"/>
          <p:nvPr/>
        </p:nvPicPr>
        <p:blipFill>
          <a:blip r:embed="rId4">
            <a:alphaModFix/>
          </a:blip>
          <a:stretch>
            <a:fillRect/>
          </a:stretch>
        </p:blipFill>
        <p:spPr>
          <a:xfrm>
            <a:off x="1714775" y="1201100"/>
            <a:ext cx="2666449" cy="3343773"/>
          </a:xfrm>
          <a:prstGeom prst="rect">
            <a:avLst/>
          </a:prstGeom>
          <a:noFill/>
          <a:ln cap="flat" cmpd="sng" w="76200">
            <a:solidFill>
              <a:srgbClr val="5A6E6E"/>
            </a:solidFill>
            <a:prstDash val="solid"/>
            <a:round/>
            <a:headEnd len="sm" w="sm" type="none"/>
            <a:tailEnd len="sm" w="sm" type="none"/>
          </a:ln>
        </p:spPr>
      </p:pic>
      <p:pic>
        <p:nvPicPr>
          <p:cNvPr id="721" name="Google Shape;721;p25"/>
          <p:cNvPicPr preferRelativeResize="0"/>
          <p:nvPr/>
        </p:nvPicPr>
        <p:blipFill>
          <a:blip r:embed="rId5">
            <a:alphaModFix/>
          </a:blip>
          <a:stretch>
            <a:fillRect/>
          </a:stretch>
        </p:blipFill>
        <p:spPr>
          <a:xfrm>
            <a:off x="8000925" y="3991125"/>
            <a:ext cx="2427099" cy="2427099"/>
          </a:xfrm>
          <a:prstGeom prst="rect">
            <a:avLst/>
          </a:prstGeom>
          <a:solidFill>
            <a:srgbClr val="DCDEE0"/>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475" name="Shape 475"/>
        <p:cNvGrpSpPr/>
        <p:nvPr/>
      </p:nvGrpSpPr>
      <p:grpSpPr>
        <a:xfrm>
          <a:off x="0" y="0"/>
          <a:ext cx="0" cy="0"/>
          <a:chOff x="0" y="0"/>
          <a:chExt cx="0" cy="0"/>
        </a:xfrm>
      </p:grpSpPr>
      <p:cxnSp>
        <p:nvCxnSpPr>
          <p:cNvPr id="476" name="Google Shape;476;p4"/>
          <p:cNvCxnSpPr/>
          <p:nvPr/>
        </p:nvCxnSpPr>
        <p:spPr>
          <a:xfrm>
            <a:off x="5826000" y="3525773"/>
            <a:ext cx="540000" cy="0"/>
          </a:xfrm>
          <a:prstGeom prst="straightConnector1">
            <a:avLst/>
          </a:prstGeom>
          <a:noFill/>
          <a:ln cap="flat" cmpd="sng" w="12700">
            <a:solidFill>
              <a:srgbClr val="FFFFFF"/>
            </a:solidFill>
            <a:prstDash val="solid"/>
            <a:round/>
            <a:headEnd len="sm" w="sm" type="none"/>
            <a:tailEnd len="sm" w="sm" type="none"/>
          </a:ln>
        </p:spPr>
      </p:cxnSp>
      <p:grpSp>
        <p:nvGrpSpPr>
          <p:cNvPr id="477" name="Google Shape;477;p4"/>
          <p:cNvGrpSpPr/>
          <p:nvPr/>
        </p:nvGrpSpPr>
        <p:grpSpPr>
          <a:xfrm rot="2700000">
            <a:off x="10127693" y="4178240"/>
            <a:ext cx="633413" cy="1862138"/>
            <a:chOff x="5959192" y="333389"/>
            <a:chExt cx="633413" cy="1862138"/>
          </a:xfrm>
        </p:grpSpPr>
        <p:grpSp>
          <p:nvGrpSpPr>
            <p:cNvPr id="478" name="Google Shape;478;p4"/>
            <p:cNvGrpSpPr/>
            <p:nvPr/>
          </p:nvGrpSpPr>
          <p:grpSpPr>
            <a:xfrm>
              <a:off x="5959192" y="333389"/>
              <a:ext cx="633413" cy="1419225"/>
              <a:chOff x="5959192" y="333389"/>
              <a:chExt cx="633413" cy="1419225"/>
            </a:xfrm>
          </p:grpSpPr>
          <p:sp>
            <p:nvSpPr>
              <p:cNvPr id="479" name="Google Shape;479;p4"/>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80" name="Google Shape;480;p4"/>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481" name="Google Shape;481;p4"/>
            <p:cNvCxnSpPr/>
            <p:nvPr/>
          </p:nvCxnSpPr>
          <p:spPr>
            <a:xfrm rot="10800000">
              <a:off x="6278280" y="333389"/>
              <a:ext cx="0" cy="1862138"/>
            </a:xfrm>
            <a:prstGeom prst="straightConnector1">
              <a:avLst/>
            </a:prstGeom>
            <a:noFill/>
            <a:ln cap="flat" cmpd="sng" w="12700">
              <a:solidFill>
                <a:srgbClr val="FFFFFF"/>
              </a:solidFill>
              <a:prstDash val="solid"/>
              <a:miter lim="800000"/>
              <a:headEnd len="sm" w="sm" type="none"/>
              <a:tailEnd len="sm" w="sm" type="none"/>
            </a:ln>
          </p:spPr>
        </p:cxnSp>
      </p:grpSp>
      <p:sp>
        <p:nvSpPr>
          <p:cNvPr id="482" name="Google Shape;482;p4"/>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pic>
        <p:nvPicPr>
          <p:cNvPr descr="A close up of a child" id="483" name="Google Shape;483;p4"/>
          <p:cNvPicPr preferRelativeResize="0"/>
          <p:nvPr/>
        </p:nvPicPr>
        <p:blipFill rotWithShape="1">
          <a:blip r:embed="rId3">
            <a:alphaModFix/>
          </a:blip>
          <a:srcRect b="-1" l="5056" r="2051" t="0"/>
          <a:stretch/>
        </p:blipFill>
        <p:spPr>
          <a:xfrm>
            <a:off x="20" y="10"/>
            <a:ext cx="12192000" cy="6858000"/>
          </a:xfrm>
          <a:custGeom>
            <a:rect b="b" l="l" r="r" t="t"/>
            <a:pathLst>
              <a:path extrusionOk="0" h="6858000" w="12192000">
                <a:moveTo>
                  <a:pt x="0" y="0"/>
                </a:moveTo>
                <a:lnTo>
                  <a:pt x="12192000" y="0"/>
                </a:lnTo>
                <a:lnTo>
                  <a:pt x="12192000" y="6858000"/>
                </a:lnTo>
                <a:lnTo>
                  <a:pt x="0" y="6858000"/>
                </a:lnTo>
                <a:close/>
              </a:path>
            </a:pathLst>
          </a:custGeom>
          <a:noFill/>
          <a:ln>
            <a:noFill/>
          </a:ln>
        </p:spPr>
      </p:pic>
      <p:sp>
        <p:nvSpPr>
          <p:cNvPr id="484" name="Google Shape;484;p4"/>
          <p:cNvSpPr/>
          <p:nvPr/>
        </p:nvSpPr>
        <p:spPr>
          <a:xfrm rot="5400000">
            <a:off x="4320600" y="-1013389"/>
            <a:ext cx="6857999" cy="8884800"/>
          </a:xfrm>
          <a:prstGeom prst="rect">
            <a:avLst/>
          </a:prstGeom>
          <a:gradFill>
            <a:gsLst>
              <a:gs pos="0">
                <a:srgbClr val="000000">
                  <a:alpha val="34117"/>
                </a:srgbClr>
              </a:gs>
              <a:gs pos="60000">
                <a:srgbClr val="000000">
                  <a:alpha val="20000"/>
                </a:srgbClr>
              </a:gs>
              <a:gs pos="100000">
                <a:srgbClr val="000000">
                  <a:alpha val="0"/>
                </a:srgbClr>
              </a:gs>
            </a:gsLst>
            <a:lin ang="54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venir"/>
              <a:ea typeface="Avenir"/>
              <a:cs typeface="Avenir"/>
              <a:sym typeface="Avenir"/>
            </a:endParaRPr>
          </a:p>
        </p:txBody>
      </p:sp>
      <p:sp>
        <p:nvSpPr>
          <p:cNvPr id="485" name="Google Shape;485;p4"/>
          <p:cNvSpPr txBox="1"/>
          <p:nvPr>
            <p:ph type="title"/>
          </p:nvPr>
        </p:nvSpPr>
        <p:spPr>
          <a:xfrm>
            <a:off x="9439600" y="47800"/>
            <a:ext cx="2685600" cy="1625700"/>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Clr>
                <a:srgbClr val="FFFFFF"/>
              </a:buClr>
              <a:buSzPts val="4800"/>
              <a:buFont typeface="Sorts Mill Goudy"/>
              <a:buNone/>
            </a:pPr>
            <a:r>
              <a:rPr lang="en-US" sz="4800">
                <a:solidFill>
                  <a:srgbClr val="FFFFFF"/>
                </a:solidFill>
              </a:rPr>
              <a:t>Let us Begin</a:t>
            </a:r>
            <a:endParaRPr/>
          </a:p>
        </p:txBody>
      </p:sp>
      <p:grpSp>
        <p:nvGrpSpPr>
          <p:cNvPr id="486" name="Google Shape;486;p4"/>
          <p:cNvGrpSpPr/>
          <p:nvPr/>
        </p:nvGrpSpPr>
        <p:grpSpPr>
          <a:xfrm>
            <a:off x="9674321" y="1740363"/>
            <a:ext cx="2216150" cy="1177924"/>
            <a:chOff x="4987925" y="2840038"/>
            <a:chExt cx="2216150" cy="1177924"/>
          </a:xfrm>
        </p:grpSpPr>
        <p:sp>
          <p:nvSpPr>
            <p:cNvPr id="487" name="Google Shape;487;p4"/>
            <p:cNvSpPr/>
            <p:nvPr/>
          </p:nvSpPr>
          <p:spPr>
            <a:xfrm>
              <a:off x="4987925" y="2840038"/>
              <a:ext cx="2216150" cy="1177924"/>
            </a:xfrm>
            <a:prstGeom prst="rect">
              <a:avLst/>
            </a:prstGeom>
            <a:solidFill>
              <a:schemeClr val="lt2">
                <a:alpha val="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grpSp>
          <p:nvGrpSpPr>
            <p:cNvPr id="488" name="Google Shape;488;p4"/>
            <p:cNvGrpSpPr/>
            <p:nvPr/>
          </p:nvGrpSpPr>
          <p:grpSpPr>
            <a:xfrm>
              <a:off x="5422657" y="2958667"/>
              <a:ext cx="1332015" cy="987941"/>
              <a:chOff x="6580978" y="2958667"/>
              <a:chExt cx="1332015" cy="987941"/>
            </a:xfrm>
          </p:grpSpPr>
          <p:grpSp>
            <p:nvGrpSpPr>
              <p:cNvPr id="489" name="Google Shape;489;p4"/>
              <p:cNvGrpSpPr/>
              <p:nvPr/>
            </p:nvGrpSpPr>
            <p:grpSpPr>
              <a:xfrm rot="2700000">
                <a:off x="7260443" y="2912637"/>
                <a:ext cx="317159" cy="1080000"/>
                <a:chOff x="4799744" y="2905614"/>
                <a:chExt cx="317159" cy="1080000"/>
              </a:xfrm>
            </p:grpSpPr>
            <p:sp>
              <p:nvSpPr>
                <p:cNvPr id="490" name="Google Shape;490;p4"/>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91" name="Google Shape;491;p4"/>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492" name="Google Shape;492;p4"/>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nvGrpSpPr>
              <p:cNvPr id="493" name="Google Shape;493;p4"/>
              <p:cNvGrpSpPr/>
              <p:nvPr/>
            </p:nvGrpSpPr>
            <p:grpSpPr>
              <a:xfrm flipH="1" rot="-2700000">
                <a:off x="6916369" y="2912637"/>
                <a:ext cx="317159" cy="1080000"/>
                <a:chOff x="4799744" y="2905614"/>
                <a:chExt cx="317159" cy="1080000"/>
              </a:xfrm>
            </p:grpSpPr>
            <p:sp>
              <p:nvSpPr>
                <p:cNvPr id="494" name="Google Shape;494;p4"/>
                <p:cNvSpPr/>
                <p:nvPr/>
              </p:nvSpPr>
              <p:spPr>
                <a:xfrm>
                  <a:off x="4799744" y="2905614"/>
                  <a:ext cx="159772" cy="710627"/>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495" name="Google Shape;495;p4"/>
                <p:cNvSpPr/>
                <p:nvPr/>
              </p:nvSpPr>
              <p:spPr>
                <a:xfrm>
                  <a:off x="4959516" y="2905614"/>
                  <a:ext cx="157387" cy="710627"/>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cxnSp>
              <p:nvCxnSpPr>
                <p:cNvPr id="496" name="Google Shape;496;p4"/>
                <p:cNvCxnSpPr/>
                <p:nvPr/>
              </p:nvCxnSpPr>
              <p:spPr>
                <a:xfrm rot="10800000">
                  <a:off x="4959516" y="2905614"/>
                  <a:ext cx="0" cy="1080000"/>
                </a:xfrm>
                <a:prstGeom prst="straightConnector1">
                  <a:avLst/>
                </a:prstGeom>
                <a:noFill/>
                <a:ln cap="flat" cmpd="sng" w="12700">
                  <a:solidFill>
                    <a:srgbClr val="FFFFFF"/>
                  </a:solidFill>
                  <a:prstDash val="solid"/>
                  <a:miter lim="800000"/>
                  <a:headEnd len="sm" w="sm" type="none"/>
                  <a:tailEnd len="sm" w="sm" type="none"/>
                </a:ln>
              </p:spPr>
            </p:cxnSp>
          </p:grpSp>
        </p:grpSp>
      </p:grpSp>
      <p:pic>
        <p:nvPicPr>
          <p:cNvPr id="497" name="Google Shape;497;p4"/>
          <p:cNvPicPr preferRelativeResize="0"/>
          <p:nvPr/>
        </p:nvPicPr>
        <p:blipFill rotWithShape="1">
          <a:blip r:embed="rId4">
            <a:alphaModFix/>
          </a:blip>
          <a:srcRect b="0" l="0" r="0" t="0"/>
          <a:stretch/>
        </p:blipFill>
        <p:spPr>
          <a:xfrm>
            <a:off x="22" y="6113847"/>
            <a:ext cx="940276" cy="726315"/>
          </a:xfrm>
          <a:prstGeom prst="rect">
            <a:avLst/>
          </a:prstGeom>
          <a:noFill/>
          <a:ln>
            <a:noFill/>
          </a:ln>
        </p:spPr>
      </p:pic>
      <p:sp>
        <p:nvSpPr>
          <p:cNvPr id="498" name="Google Shape;498;p4"/>
          <p:cNvSpPr txBox="1"/>
          <p:nvPr/>
        </p:nvSpPr>
        <p:spPr>
          <a:xfrm>
            <a:off x="236475" y="94600"/>
            <a:ext cx="3310800" cy="526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lt1"/>
                </a:solidFill>
                <a:latin typeface="Sorts Mill Goudy"/>
                <a:ea typeface="Sorts Mill Goudy"/>
                <a:cs typeface="Sorts Mill Goudy"/>
                <a:sym typeface="Sorts Mill Goudy"/>
              </a:rPr>
              <a:t>Think of a service </a:t>
            </a:r>
            <a:r>
              <a:rPr lang="en-US" sz="2800">
                <a:solidFill>
                  <a:schemeClr val="lt1"/>
                </a:solidFill>
                <a:latin typeface="Sorts Mill Goudy"/>
                <a:ea typeface="Sorts Mill Goudy"/>
                <a:cs typeface="Sorts Mill Goudy"/>
                <a:sym typeface="Sorts Mill Goudy"/>
              </a:rPr>
              <a:t>that you currently offer your clients/students…</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rPr lang="en-US" sz="2800">
                <a:solidFill>
                  <a:schemeClr val="lt1"/>
                </a:solidFill>
                <a:latin typeface="Sorts Mill Goudy"/>
                <a:ea typeface="Sorts Mill Goudy"/>
                <a:cs typeface="Sorts Mill Goudy"/>
                <a:sym typeface="Sorts Mill Goudy"/>
              </a:rPr>
              <a:t>What is the purpose of that service?</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rPr lang="en-US" sz="2800">
                <a:solidFill>
                  <a:schemeClr val="lt1"/>
                </a:solidFill>
                <a:latin typeface="Sorts Mill Goudy"/>
                <a:ea typeface="Sorts Mill Goudy"/>
                <a:cs typeface="Sorts Mill Goudy"/>
                <a:sym typeface="Sorts Mill Goudy"/>
              </a:rPr>
              <a:t>Is it working?</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rPr lang="en-US" sz="2800">
                <a:solidFill>
                  <a:schemeClr val="lt1"/>
                </a:solidFill>
                <a:latin typeface="Sorts Mill Goudy"/>
                <a:ea typeface="Sorts Mill Goudy"/>
                <a:cs typeface="Sorts Mill Goudy"/>
                <a:sym typeface="Sorts Mill Goudy"/>
              </a:rPr>
              <a:t>How do you know?</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t/>
            </a:r>
            <a:endParaRPr sz="2800">
              <a:solidFill>
                <a:schemeClr val="lt1"/>
              </a:solidFill>
              <a:latin typeface="Sorts Mill Goudy"/>
              <a:ea typeface="Sorts Mill Goudy"/>
              <a:cs typeface="Sorts Mill Goudy"/>
              <a:sym typeface="Sorts Mill Goudy"/>
            </a:endParaRPr>
          </a:p>
          <a:p>
            <a:pPr indent="0" lvl="0" marL="0" rtl="0" algn="l">
              <a:spcBef>
                <a:spcPts val="0"/>
              </a:spcBef>
              <a:spcAft>
                <a:spcPts val="0"/>
              </a:spcAft>
              <a:buNone/>
            </a:pPr>
            <a:r>
              <a:rPr lang="en-US" sz="2800">
                <a:solidFill>
                  <a:schemeClr val="lt1"/>
                </a:solidFill>
                <a:latin typeface="Sorts Mill Goudy"/>
                <a:ea typeface="Sorts Mill Goudy"/>
                <a:cs typeface="Sorts Mill Goudy"/>
                <a:sym typeface="Sorts Mill Goudy"/>
              </a:rPr>
              <a:t>Is it replicable?</a:t>
            </a:r>
            <a:endParaRPr sz="2800">
              <a:solidFill>
                <a:schemeClr val="lt1"/>
              </a:solidFill>
              <a:latin typeface="Sorts Mill Goudy"/>
              <a:ea typeface="Sorts Mill Goudy"/>
              <a:cs typeface="Sorts Mill Goudy"/>
              <a:sym typeface="Sorts Mill Goud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03" name="Shape 503"/>
        <p:cNvGrpSpPr/>
        <p:nvPr/>
      </p:nvGrpSpPr>
      <p:grpSpPr>
        <a:xfrm>
          <a:off x="0" y="0"/>
          <a:ext cx="0" cy="0"/>
          <a:chOff x="0" y="0"/>
          <a:chExt cx="0" cy="0"/>
        </a:xfrm>
      </p:grpSpPr>
      <p:sp>
        <p:nvSpPr>
          <p:cNvPr id="504" name="Google Shape;504;p3"/>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505" name="Google Shape;505;p3"/>
          <p:cNvSpPr txBox="1"/>
          <p:nvPr>
            <p:ph type="title"/>
          </p:nvPr>
        </p:nvSpPr>
        <p:spPr>
          <a:xfrm>
            <a:off x="989400" y="251461"/>
            <a:ext cx="10213200" cy="1390902"/>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Sorts Mill Goudy"/>
              <a:buNone/>
            </a:pPr>
            <a:r>
              <a:rPr lang="en-US" sz="4800"/>
              <a:t>Objectives:</a:t>
            </a:r>
            <a:endParaRPr/>
          </a:p>
        </p:txBody>
      </p:sp>
      <p:cxnSp>
        <p:nvCxnSpPr>
          <p:cNvPr id="506" name="Google Shape;506;p3"/>
          <p:cNvCxnSpPr/>
          <p:nvPr/>
        </p:nvCxnSpPr>
        <p:spPr>
          <a:xfrm>
            <a:off x="5819649" y="1893832"/>
            <a:ext cx="540000" cy="0"/>
          </a:xfrm>
          <a:prstGeom prst="straightConnector1">
            <a:avLst/>
          </a:prstGeom>
          <a:noFill/>
          <a:ln cap="flat" cmpd="sng" w="12700">
            <a:solidFill>
              <a:srgbClr val="FFFFFF"/>
            </a:solidFill>
            <a:prstDash val="solid"/>
            <a:round/>
            <a:headEnd len="sm" w="sm" type="none"/>
            <a:tailEnd len="sm" w="sm" type="none"/>
          </a:ln>
        </p:spPr>
      </p:cxnSp>
      <p:sp>
        <p:nvSpPr>
          <p:cNvPr id="507" name="Google Shape;507;p3"/>
          <p:cNvSpPr txBox="1"/>
          <p:nvPr>
            <p:ph idx="12" type="sldNum"/>
          </p:nvPr>
        </p:nvSpPr>
        <p:spPr>
          <a:xfrm>
            <a:off x="9982800" y="6357600"/>
            <a:ext cx="1760150" cy="4608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US"/>
              <a:t>‹#›</a:t>
            </a:fld>
            <a:endParaRPr/>
          </a:p>
        </p:txBody>
      </p:sp>
      <p:grpSp>
        <p:nvGrpSpPr>
          <p:cNvPr id="508" name="Google Shape;508;p3"/>
          <p:cNvGrpSpPr/>
          <p:nvPr/>
        </p:nvGrpSpPr>
        <p:grpSpPr>
          <a:xfrm>
            <a:off x="989400" y="1893813"/>
            <a:ext cx="10033198" cy="2925762"/>
            <a:chOff x="0" y="0"/>
            <a:chExt cx="10033198" cy="2925762"/>
          </a:xfrm>
        </p:grpSpPr>
        <p:sp>
          <p:nvSpPr>
            <p:cNvPr id="509" name="Google Shape;509;p3"/>
            <p:cNvSpPr/>
            <p:nvPr/>
          </p:nvSpPr>
          <p:spPr>
            <a:xfrm>
              <a:off x="0" y="0"/>
              <a:ext cx="3135374" cy="2925762"/>
            </a:xfrm>
            <a:prstGeom prst="rect">
              <a:avLst/>
            </a:prstGeom>
            <a:solidFill>
              <a:srgbClr val="CACBCB">
                <a:alpha val="89019"/>
              </a:srgbClr>
            </a:solidFill>
            <a:ln cap="flat" cmpd="sng" w="9525">
              <a:solidFill>
                <a:srgbClr val="CACBCB">
                  <a:alpha val="89019"/>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3"/>
            <p:cNvSpPr txBox="1"/>
            <p:nvPr/>
          </p:nvSpPr>
          <p:spPr>
            <a:xfrm>
              <a:off x="0" y="1111789"/>
              <a:ext cx="3135374" cy="1755457"/>
            </a:xfrm>
            <a:prstGeom prst="rect">
              <a:avLst/>
            </a:prstGeom>
            <a:noFill/>
            <a:ln>
              <a:noFill/>
            </a:ln>
          </p:spPr>
          <p:txBody>
            <a:bodyPr anchorCtr="0" anchor="t" bIns="330200" lIns="244425" spcFirstLastPara="1" rIns="244425" wrap="square" tIns="330200">
              <a:noAutofit/>
            </a:bodyPr>
            <a:lstStyle/>
            <a:p>
              <a:pPr indent="0" lvl="0" marL="0" marR="0" rtl="0" algn="ctr">
                <a:lnSpc>
                  <a:spcPct val="100000"/>
                </a:lnSpc>
                <a:spcBef>
                  <a:spcPts val="0"/>
                </a:spcBef>
                <a:spcAft>
                  <a:spcPts val="0"/>
                </a:spcAft>
                <a:buClr>
                  <a:schemeClr val="dk1"/>
                </a:buClr>
                <a:buSzPts val="1700"/>
                <a:buFont typeface="Avenir"/>
                <a:buNone/>
              </a:pPr>
              <a:r>
                <a:rPr lang="en-US" sz="1700">
                  <a:latin typeface="Comic Sans MS"/>
                  <a:ea typeface="Comic Sans MS"/>
                  <a:cs typeface="Comic Sans MS"/>
                  <a:sym typeface="Comic Sans MS"/>
                </a:rPr>
                <a:t>Participants will identify their organizations key actions, supports, and interventions</a:t>
              </a:r>
              <a:endParaRPr i="0" sz="1700" u="none" cap="none" strike="noStrike">
                <a:solidFill>
                  <a:srgbClr val="000000"/>
                </a:solidFill>
                <a:latin typeface="Comic Sans MS"/>
                <a:ea typeface="Comic Sans MS"/>
                <a:cs typeface="Comic Sans MS"/>
                <a:sym typeface="Comic Sans MS"/>
              </a:endParaRPr>
            </a:p>
          </p:txBody>
        </p:sp>
        <p:sp>
          <p:nvSpPr>
            <p:cNvPr id="511" name="Google Shape;511;p3"/>
            <p:cNvSpPr/>
            <p:nvPr/>
          </p:nvSpPr>
          <p:spPr>
            <a:xfrm>
              <a:off x="1128823" y="292576"/>
              <a:ext cx="877728" cy="877728"/>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3"/>
            <p:cNvSpPr txBox="1"/>
            <p:nvPr/>
          </p:nvSpPr>
          <p:spPr>
            <a:xfrm>
              <a:off x="1257363" y="421116"/>
              <a:ext cx="620648" cy="620648"/>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1</a:t>
              </a:r>
              <a:endParaRPr b="0" i="0" sz="1400" u="none" cap="none" strike="noStrike">
                <a:solidFill>
                  <a:srgbClr val="000000"/>
                </a:solidFill>
                <a:latin typeface="Arial"/>
                <a:ea typeface="Arial"/>
                <a:cs typeface="Arial"/>
                <a:sym typeface="Arial"/>
              </a:endParaRPr>
            </a:p>
          </p:txBody>
        </p:sp>
        <p:sp>
          <p:nvSpPr>
            <p:cNvPr id="513" name="Google Shape;513;p3"/>
            <p:cNvSpPr/>
            <p:nvPr/>
          </p:nvSpPr>
          <p:spPr>
            <a:xfrm>
              <a:off x="0" y="2925690"/>
              <a:ext cx="3135374" cy="72"/>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3"/>
            <p:cNvSpPr/>
            <p:nvPr/>
          </p:nvSpPr>
          <p:spPr>
            <a:xfrm>
              <a:off x="3448912" y="0"/>
              <a:ext cx="3135374" cy="2925762"/>
            </a:xfrm>
            <a:prstGeom prst="rect">
              <a:avLst/>
            </a:prstGeom>
            <a:solidFill>
              <a:srgbClr val="CACBCB">
                <a:alpha val="89019"/>
              </a:srgbClr>
            </a:solidFill>
            <a:ln cap="flat" cmpd="sng" w="9525">
              <a:solidFill>
                <a:srgbClr val="CACBCB">
                  <a:alpha val="89019"/>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3"/>
            <p:cNvSpPr txBox="1"/>
            <p:nvPr/>
          </p:nvSpPr>
          <p:spPr>
            <a:xfrm>
              <a:off x="3448912" y="1111789"/>
              <a:ext cx="3135374" cy="1755457"/>
            </a:xfrm>
            <a:prstGeom prst="rect">
              <a:avLst/>
            </a:prstGeom>
            <a:noFill/>
            <a:ln>
              <a:noFill/>
            </a:ln>
          </p:spPr>
          <p:txBody>
            <a:bodyPr anchorCtr="0" anchor="t" bIns="330200" lIns="244425" spcFirstLastPara="1" rIns="244425" wrap="square" tIns="330200">
              <a:noAutofit/>
            </a:bodyPr>
            <a:lstStyle/>
            <a:p>
              <a:pPr indent="0" lvl="0" marL="0" marR="0" rtl="0" algn="ctr">
                <a:lnSpc>
                  <a:spcPct val="90000"/>
                </a:lnSpc>
                <a:spcBef>
                  <a:spcPts val="595"/>
                </a:spcBef>
                <a:spcAft>
                  <a:spcPts val="0"/>
                </a:spcAft>
                <a:buClr>
                  <a:schemeClr val="dk1"/>
                </a:buClr>
                <a:buSzPts val="1700"/>
                <a:buFont typeface="Avenir"/>
                <a:buNone/>
              </a:pPr>
              <a:r>
                <a:rPr lang="en-US" sz="1700">
                  <a:latin typeface="Comic Sans MS"/>
                  <a:ea typeface="Comic Sans MS"/>
                  <a:cs typeface="Comic Sans MS"/>
                  <a:sym typeface="Comic Sans MS"/>
                </a:rPr>
                <a:t>Participants</a:t>
              </a:r>
              <a:r>
                <a:rPr lang="en-US" sz="1700">
                  <a:latin typeface="Comic Sans MS"/>
                  <a:ea typeface="Comic Sans MS"/>
                  <a:cs typeface="Comic Sans MS"/>
                  <a:sym typeface="Comic Sans MS"/>
                </a:rPr>
                <a:t> will create a heat map of the development and implementation of each action, support, and intervention</a:t>
              </a:r>
              <a:endParaRPr i="0" sz="1700" u="none" cap="none" strike="noStrike">
                <a:solidFill>
                  <a:srgbClr val="000000"/>
                </a:solidFill>
                <a:latin typeface="Comic Sans MS"/>
                <a:ea typeface="Comic Sans MS"/>
                <a:cs typeface="Comic Sans MS"/>
                <a:sym typeface="Comic Sans MS"/>
              </a:endParaRPr>
            </a:p>
          </p:txBody>
        </p:sp>
        <p:sp>
          <p:nvSpPr>
            <p:cNvPr id="516" name="Google Shape;516;p3"/>
            <p:cNvSpPr/>
            <p:nvPr/>
          </p:nvSpPr>
          <p:spPr>
            <a:xfrm>
              <a:off x="4577735" y="292576"/>
              <a:ext cx="877728" cy="877728"/>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3"/>
            <p:cNvSpPr txBox="1"/>
            <p:nvPr/>
          </p:nvSpPr>
          <p:spPr>
            <a:xfrm>
              <a:off x="4706275" y="421116"/>
              <a:ext cx="620648" cy="620648"/>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2</a:t>
              </a:r>
              <a:endParaRPr b="0" i="0" sz="1400" u="none" cap="none" strike="noStrike">
                <a:solidFill>
                  <a:srgbClr val="000000"/>
                </a:solidFill>
                <a:latin typeface="Arial"/>
                <a:ea typeface="Arial"/>
                <a:cs typeface="Arial"/>
                <a:sym typeface="Arial"/>
              </a:endParaRPr>
            </a:p>
          </p:txBody>
        </p:sp>
        <p:sp>
          <p:nvSpPr>
            <p:cNvPr id="518" name="Google Shape;518;p3"/>
            <p:cNvSpPr/>
            <p:nvPr/>
          </p:nvSpPr>
          <p:spPr>
            <a:xfrm>
              <a:off x="3448912" y="2925690"/>
              <a:ext cx="3135374" cy="72"/>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3"/>
            <p:cNvSpPr/>
            <p:nvPr/>
          </p:nvSpPr>
          <p:spPr>
            <a:xfrm>
              <a:off x="6897824" y="0"/>
              <a:ext cx="3135374" cy="2925762"/>
            </a:xfrm>
            <a:prstGeom prst="rect">
              <a:avLst/>
            </a:prstGeom>
            <a:solidFill>
              <a:srgbClr val="CACBCB">
                <a:alpha val="89019"/>
              </a:srgbClr>
            </a:solidFill>
            <a:ln cap="flat" cmpd="sng" w="9525">
              <a:solidFill>
                <a:srgbClr val="CACBCB">
                  <a:alpha val="89019"/>
                </a:srgbClr>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3"/>
            <p:cNvSpPr txBox="1"/>
            <p:nvPr/>
          </p:nvSpPr>
          <p:spPr>
            <a:xfrm>
              <a:off x="6897824" y="1111789"/>
              <a:ext cx="3135374" cy="1755457"/>
            </a:xfrm>
            <a:prstGeom prst="rect">
              <a:avLst/>
            </a:prstGeom>
            <a:noFill/>
            <a:ln>
              <a:noFill/>
            </a:ln>
          </p:spPr>
          <p:txBody>
            <a:bodyPr anchorCtr="0" anchor="t" bIns="330200" lIns="244425" spcFirstLastPara="1" rIns="244425" wrap="square" tIns="330200">
              <a:noAutofit/>
            </a:bodyPr>
            <a:lstStyle/>
            <a:p>
              <a:pPr indent="0" lvl="0" marL="0" marR="0" rtl="0" algn="ctr">
                <a:lnSpc>
                  <a:spcPct val="90000"/>
                </a:lnSpc>
                <a:spcBef>
                  <a:spcPts val="595"/>
                </a:spcBef>
                <a:spcAft>
                  <a:spcPts val="0"/>
                </a:spcAft>
                <a:buClr>
                  <a:schemeClr val="dk1"/>
                </a:buClr>
                <a:buSzPts val="1700"/>
                <a:buFont typeface="Avenir"/>
                <a:buNone/>
              </a:pPr>
              <a:r>
                <a:rPr lang="en-US" sz="1700">
                  <a:latin typeface="Comic Sans MS"/>
                  <a:ea typeface="Comic Sans MS"/>
                  <a:cs typeface="Comic Sans MS"/>
                  <a:sym typeface="Comic Sans MS"/>
                </a:rPr>
                <a:t>Participants will action plan around best next steps to achieve their desired results with each action, support, and intervention</a:t>
              </a:r>
              <a:endParaRPr i="0" sz="1700" u="none" cap="none" strike="noStrike">
                <a:solidFill>
                  <a:srgbClr val="000000"/>
                </a:solidFill>
                <a:latin typeface="Comic Sans MS"/>
                <a:ea typeface="Comic Sans MS"/>
                <a:cs typeface="Comic Sans MS"/>
                <a:sym typeface="Comic Sans MS"/>
              </a:endParaRPr>
            </a:p>
          </p:txBody>
        </p:sp>
        <p:sp>
          <p:nvSpPr>
            <p:cNvPr id="521" name="Google Shape;521;p3"/>
            <p:cNvSpPr/>
            <p:nvPr/>
          </p:nvSpPr>
          <p:spPr>
            <a:xfrm>
              <a:off x="8026648" y="292576"/>
              <a:ext cx="877728" cy="877728"/>
            </a:xfrm>
            <a:prstGeom prst="ellipse">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3"/>
            <p:cNvSpPr txBox="1"/>
            <p:nvPr/>
          </p:nvSpPr>
          <p:spPr>
            <a:xfrm>
              <a:off x="8155188" y="421116"/>
              <a:ext cx="620648" cy="620648"/>
            </a:xfrm>
            <a:prstGeom prst="rect">
              <a:avLst/>
            </a:prstGeom>
            <a:noFill/>
            <a:ln>
              <a:noFill/>
            </a:ln>
          </p:spPr>
          <p:txBody>
            <a:bodyPr anchorCtr="0" anchor="ctr" bIns="12700" lIns="68425" spcFirstLastPara="1" rIns="68425" wrap="square" tIns="12700">
              <a:noAutofit/>
            </a:bodyPr>
            <a:lstStyle/>
            <a:p>
              <a:pPr indent="0" lvl="0" marL="0" marR="0" rtl="0" algn="ctr">
                <a:lnSpc>
                  <a:spcPct val="90000"/>
                </a:lnSpc>
                <a:spcBef>
                  <a:spcPts val="0"/>
                </a:spcBef>
                <a:spcAft>
                  <a:spcPts val="0"/>
                </a:spcAft>
                <a:buClr>
                  <a:schemeClr val="lt1"/>
                </a:buClr>
                <a:buSzPts val="4200"/>
                <a:buFont typeface="Avenir"/>
                <a:buNone/>
              </a:pPr>
              <a:r>
                <a:rPr b="0" i="0" lang="en-US" sz="4200" u="none" cap="none" strike="noStrike">
                  <a:solidFill>
                    <a:schemeClr val="lt1"/>
                  </a:solidFill>
                  <a:latin typeface="Avenir"/>
                  <a:ea typeface="Avenir"/>
                  <a:cs typeface="Avenir"/>
                  <a:sym typeface="Avenir"/>
                </a:rPr>
                <a:t>3</a:t>
              </a:r>
              <a:endParaRPr b="0" i="0" sz="1400" u="none" cap="none" strike="noStrike">
                <a:solidFill>
                  <a:srgbClr val="000000"/>
                </a:solidFill>
                <a:latin typeface="Arial"/>
                <a:ea typeface="Arial"/>
                <a:cs typeface="Arial"/>
                <a:sym typeface="Arial"/>
              </a:endParaRPr>
            </a:p>
          </p:txBody>
        </p:sp>
        <p:sp>
          <p:nvSpPr>
            <p:cNvPr id="523" name="Google Shape;523;p3"/>
            <p:cNvSpPr/>
            <p:nvPr/>
          </p:nvSpPr>
          <p:spPr>
            <a:xfrm>
              <a:off x="6897824" y="2925690"/>
              <a:ext cx="3135374" cy="72"/>
            </a:xfrm>
            <a:prstGeom prst="rect">
              <a:avLst/>
            </a:prstGeom>
            <a:solidFill>
              <a:srgbClr val="082827"/>
            </a:solidFill>
            <a:ln cap="flat" cmpd="sng" w="9525">
              <a:solidFill>
                <a:srgbClr val="0828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24" name="Google Shape;524;p3"/>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29" name="Shape 529"/>
        <p:cNvGrpSpPr/>
        <p:nvPr/>
      </p:nvGrpSpPr>
      <p:grpSpPr>
        <a:xfrm>
          <a:off x="0" y="0"/>
          <a:ext cx="0" cy="0"/>
          <a:chOff x="0" y="0"/>
          <a:chExt cx="0" cy="0"/>
        </a:xfrm>
      </p:grpSpPr>
      <p:cxnSp>
        <p:nvCxnSpPr>
          <p:cNvPr id="530" name="Google Shape;530;p9"/>
          <p:cNvCxnSpPr/>
          <p:nvPr/>
        </p:nvCxnSpPr>
        <p:spPr>
          <a:xfrm>
            <a:off x="5826000" y="3525773"/>
            <a:ext cx="540000" cy="0"/>
          </a:xfrm>
          <a:prstGeom prst="straightConnector1">
            <a:avLst/>
          </a:prstGeom>
          <a:noFill/>
          <a:ln cap="flat" cmpd="sng" w="12700">
            <a:solidFill>
              <a:srgbClr val="FFFFFF"/>
            </a:solidFill>
            <a:prstDash val="solid"/>
            <a:round/>
            <a:headEnd len="sm" w="sm" type="none"/>
            <a:tailEnd len="sm" w="sm" type="none"/>
          </a:ln>
        </p:spPr>
      </p:cxnSp>
      <p:grpSp>
        <p:nvGrpSpPr>
          <p:cNvPr id="531" name="Google Shape;531;p9"/>
          <p:cNvGrpSpPr/>
          <p:nvPr/>
        </p:nvGrpSpPr>
        <p:grpSpPr>
          <a:xfrm rot="2700000">
            <a:off x="10127693" y="4178240"/>
            <a:ext cx="633413" cy="1862138"/>
            <a:chOff x="5959192" y="333389"/>
            <a:chExt cx="633413" cy="1862138"/>
          </a:xfrm>
        </p:grpSpPr>
        <p:grpSp>
          <p:nvGrpSpPr>
            <p:cNvPr id="532" name="Google Shape;532;p9"/>
            <p:cNvGrpSpPr/>
            <p:nvPr/>
          </p:nvGrpSpPr>
          <p:grpSpPr>
            <a:xfrm>
              <a:off x="5959192" y="333389"/>
              <a:ext cx="633413" cy="1419225"/>
              <a:chOff x="5959192" y="333389"/>
              <a:chExt cx="633413" cy="1419225"/>
            </a:xfrm>
          </p:grpSpPr>
          <p:sp>
            <p:nvSpPr>
              <p:cNvPr id="533" name="Google Shape;533;p9"/>
              <p:cNvSpPr/>
              <p:nvPr/>
            </p:nvSpPr>
            <p:spPr>
              <a:xfrm>
                <a:off x="5959192" y="333389"/>
                <a:ext cx="319088" cy="1419225"/>
              </a:xfrm>
              <a:custGeom>
                <a:rect b="b" l="l" r="r" t="t"/>
                <a:pathLst>
                  <a:path extrusionOk="0" h="298" w="67">
                    <a:moveTo>
                      <a:pt x="0" y="149"/>
                    </a:moveTo>
                    <a:cubicBezTo>
                      <a:pt x="0" y="208"/>
                      <a:pt x="26" y="261"/>
                      <a:pt x="67" y="298"/>
                    </a:cubicBezTo>
                    <a:cubicBezTo>
                      <a:pt x="67" y="0"/>
                      <a:pt x="67" y="0"/>
                      <a:pt x="67" y="0"/>
                    </a:cubicBezTo>
                    <a:cubicBezTo>
                      <a:pt x="26" y="36"/>
                      <a:pt x="0" y="89"/>
                      <a:pt x="0" y="149"/>
                    </a:cubicBezTo>
                    <a:close/>
                  </a:path>
                </a:pathLst>
              </a:custGeom>
              <a:gradFill>
                <a:gsLst>
                  <a:gs pos="0">
                    <a:srgbClr val="FFFFFF">
                      <a:alpha val="80000"/>
                    </a:srgbClr>
                  </a:gs>
                  <a:gs pos="100000">
                    <a:srgbClr val="FFFFFF">
                      <a:alpha val="20000"/>
                    </a:srgbClr>
                  </a:gs>
                </a:gsLst>
                <a:lin ang="189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sp>
            <p:nvSpPr>
              <p:cNvPr id="534" name="Google Shape;534;p9"/>
              <p:cNvSpPr/>
              <p:nvPr/>
            </p:nvSpPr>
            <p:spPr>
              <a:xfrm>
                <a:off x="6278280" y="333389"/>
                <a:ext cx="314325" cy="1419225"/>
              </a:xfrm>
              <a:custGeom>
                <a:rect b="b" l="l" r="r" t="t"/>
                <a:pathLst>
                  <a:path extrusionOk="0" h="298" w="66">
                    <a:moveTo>
                      <a:pt x="0" y="0"/>
                    </a:moveTo>
                    <a:cubicBezTo>
                      <a:pt x="0" y="298"/>
                      <a:pt x="0" y="298"/>
                      <a:pt x="0" y="298"/>
                    </a:cubicBezTo>
                    <a:cubicBezTo>
                      <a:pt x="41" y="261"/>
                      <a:pt x="66" y="208"/>
                      <a:pt x="66" y="149"/>
                    </a:cubicBezTo>
                    <a:cubicBezTo>
                      <a:pt x="66" y="89"/>
                      <a:pt x="41" y="36"/>
                      <a:pt x="0" y="0"/>
                    </a:cubicBezTo>
                    <a:close/>
                  </a:path>
                </a:pathLst>
              </a:custGeom>
              <a:gradFill>
                <a:gsLst>
                  <a:gs pos="0">
                    <a:srgbClr val="FFFFFF">
                      <a:alpha val="80000"/>
                    </a:srgbClr>
                  </a:gs>
                  <a:gs pos="100000">
                    <a:srgbClr val="FFFFFF">
                      <a:alpha val="9019"/>
                    </a:srgbClr>
                  </a:gs>
                </a:gsLst>
                <a:lin ang="27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venir"/>
                  <a:ea typeface="Avenir"/>
                  <a:cs typeface="Avenir"/>
                  <a:sym typeface="Avenir"/>
                </a:endParaRPr>
              </a:p>
            </p:txBody>
          </p:sp>
        </p:grpSp>
        <p:cxnSp>
          <p:nvCxnSpPr>
            <p:cNvPr id="535" name="Google Shape;535;p9"/>
            <p:cNvCxnSpPr/>
            <p:nvPr/>
          </p:nvCxnSpPr>
          <p:spPr>
            <a:xfrm rot="10800000">
              <a:off x="6278280" y="333389"/>
              <a:ext cx="0" cy="1862138"/>
            </a:xfrm>
            <a:prstGeom prst="straightConnector1">
              <a:avLst/>
            </a:prstGeom>
            <a:noFill/>
            <a:ln cap="flat" cmpd="sng" w="12700">
              <a:solidFill>
                <a:srgbClr val="FFFFFF"/>
              </a:solidFill>
              <a:prstDash val="solid"/>
              <a:miter lim="800000"/>
              <a:headEnd len="sm" w="sm" type="none"/>
              <a:tailEnd len="sm" w="sm" type="none"/>
            </a:ln>
          </p:spPr>
        </p:cxnSp>
      </p:grpSp>
      <p:sp>
        <p:nvSpPr>
          <p:cNvPr id="536" name="Google Shape;536;p9"/>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venir"/>
              <a:ea typeface="Avenir"/>
              <a:cs typeface="Avenir"/>
              <a:sym typeface="Avenir"/>
            </a:endParaRPr>
          </a:p>
        </p:txBody>
      </p:sp>
      <p:sp>
        <p:nvSpPr>
          <p:cNvPr id="537" name="Google Shape;537;p9"/>
          <p:cNvSpPr txBox="1"/>
          <p:nvPr>
            <p:ph type="title"/>
          </p:nvPr>
        </p:nvSpPr>
        <p:spPr>
          <a:xfrm>
            <a:off x="1079500" y="531817"/>
            <a:ext cx="4457700" cy="540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9090"/>
              <a:buFont typeface="Sorts Mill Goudy"/>
              <a:buNone/>
            </a:pPr>
            <a:r>
              <a:rPr b="1" lang="en-US">
                <a:solidFill>
                  <a:schemeClr val="accent6"/>
                </a:solidFill>
              </a:rPr>
              <a:t>Norms</a:t>
            </a:r>
            <a:endParaRPr b="1">
              <a:solidFill>
                <a:schemeClr val="accent6"/>
              </a:solidFill>
            </a:endParaRPr>
          </a:p>
        </p:txBody>
      </p:sp>
      <p:cxnSp>
        <p:nvCxnSpPr>
          <p:cNvPr id="538" name="Google Shape;538;p9"/>
          <p:cNvCxnSpPr/>
          <p:nvPr/>
        </p:nvCxnSpPr>
        <p:spPr>
          <a:xfrm rot="5400000">
            <a:off x="5826000" y="1392239"/>
            <a:ext cx="540000" cy="0"/>
          </a:xfrm>
          <a:prstGeom prst="straightConnector1">
            <a:avLst/>
          </a:prstGeom>
          <a:noFill/>
          <a:ln cap="flat" cmpd="sng" w="12700">
            <a:solidFill>
              <a:srgbClr val="FFFFFF"/>
            </a:solidFill>
            <a:prstDash val="solid"/>
            <a:round/>
            <a:headEnd len="sm" w="sm" type="none"/>
            <a:tailEnd len="sm" w="sm" type="none"/>
          </a:ln>
        </p:spPr>
      </p:cxnSp>
      <p:sp>
        <p:nvSpPr>
          <p:cNvPr id="539" name="Google Shape;539;p9"/>
          <p:cNvSpPr/>
          <p:nvPr/>
        </p:nvSpPr>
        <p:spPr>
          <a:xfrm>
            <a:off x="6366000" y="1662250"/>
            <a:ext cx="4413600" cy="4540500"/>
          </a:xfrm>
          <a:prstGeom prst="rect">
            <a:avLst/>
          </a:prstGeom>
          <a:solidFill>
            <a:schemeClr val="lt2"/>
          </a:solidFill>
          <a:ln cap="flat" cmpd="sng" w="28575">
            <a:solidFill>
              <a:schemeClr val="accent6"/>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lang="en-US" sz="3200">
                <a:solidFill>
                  <a:schemeClr val="dk1"/>
                </a:solidFill>
                <a:latin typeface="Calibri"/>
                <a:ea typeface="Calibri"/>
                <a:cs typeface="Calibri"/>
                <a:sym typeface="Calibri"/>
              </a:rPr>
              <a:t>Active Lecture</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lang="en-US" sz="3200">
                <a:solidFill>
                  <a:schemeClr val="dk1"/>
                </a:solidFill>
                <a:latin typeface="Calibri"/>
                <a:ea typeface="Calibri"/>
                <a:cs typeface="Calibri"/>
                <a:sym typeface="Calibri"/>
              </a:rPr>
              <a:t>Note Taking</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lang="en-US" sz="3200">
                <a:solidFill>
                  <a:schemeClr val="dk1"/>
                </a:solidFill>
                <a:latin typeface="Calibri"/>
                <a:ea typeface="Calibri"/>
                <a:cs typeface="Calibri"/>
                <a:sym typeface="Calibri"/>
              </a:rPr>
              <a:t>Turn and Talk</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sz="3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lang="en-US" sz="3200">
                <a:solidFill>
                  <a:schemeClr val="dk1"/>
                </a:solidFill>
                <a:latin typeface="Calibri"/>
                <a:ea typeface="Calibri"/>
                <a:cs typeface="Calibri"/>
                <a:sym typeface="Calibri"/>
              </a:rPr>
              <a:t>Action Planning</a:t>
            </a:r>
            <a:endParaRPr sz="3200">
              <a:solidFill>
                <a:schemeClr val="dk1"/>
              </a:solidFill>
              <a:latin typeface="Calibri"/>
              <a:ea typeface="Calibri"/>
              <a:cs typeface="Calibri"/>
              <a:sym typeface="Calibri"/>
            </a:endParaRPr>
          </a:p>
        </p:txBody>
      </p:sp>
      <p:sp>
        <p:nvSpPr>
          <p:cNvPr id="540" name="Google Shape;540;p9"/>
          <p:cNvSpPr txBox="1"/>
          <p:nvPr>
            <p:ph idx="12" type="sldNum"/>
          </p:nvPr>
        </p:nvSpPr>
        <p:spPr>
          <a:xfrm>
            <a:off x="9982800" y="6357600"/>
            <a:ext cx="1760150" cy="4608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US"/>
              <a:t>‹#›</a:t>
            </a:fld>
            <a:endParaRPr/>
          </a:p>
        </p:txBody>
      </p:sp>
      <p:pic>
        <p:nvPicPr>
          <p:cNvPr id="541" name="Google Shape;541;p9"/>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
        <p:nvSpPr>
          <p:cNvPr id="542" name="Google Shape;542;p9"/>
          <p:cNvSpPr txBox="1"/>
          <p:nvPr>
            <p:ph type="title"/>
          </p:nvPr>
        </p:nvSpPr>
        <p:spPr>
          <a:xfrm>
            <a:off x="5781825" y="531817"/>
            <a:ext cx="4457700" cy="540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9090"/>
              <a:buFont typeface="Sorts Mill Goudy"/>
              <a:buNone/>
            </a:pPr>
            <a:r>
              <a:rPr b="1" lang="en-US">
                <a:solidFill>
                  <a:schemeClr val="accent6"/>
                </a:solidFill>
              </a:rPr>
              <a:t>            </a:t>
            </a:r>
            <a:r>
              <a:rPr b="1" lang="en-US">
                <a:solidFill>
                  <a:schemeClr val="accent6"/>
                </a:solidFill>
              </a:rPr>
              <a:t>Procedures</a:t>
            </a:r>
            <a:endParaRPr b="1">
              <a:solidFill>
                <a:schemeClr val="accent6"/>
              </a:solidFill>
            </a:endParaRPr>
          </a:p>
        </p:txBody>
      </p:sp>
      <p:sp>
        <p:nvSpPr>
          <p:cNvPr id="543" name="Google Shape;543;p9"/>
          <p:cNvSpPr txBox="1"/>
          <p:nvPr/>
        </p:nvSpPr>
        <p:spPr>
          <a:xfrm>
            <a:off x="1079500" y="1662250"/>
            <a:ext cx="4457700" cy="4540500"/>
          </a:xfrm>
          <a:prstGeom prst="rect">
            <a:avLst/>
          </a:prstGeom>
          <a:noFill/>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sz="3200">
                <a:solidFill>
                  <a:schemeClr val="dk1"/>
                </a:solidFill>
                <a:latin typeface="Calibri"/>
                <a:ea typeface="Calibri"/>
                <a:cs typeface="Calibri"/>
                <a:sym typeface="Calibri"/>
              </a:rPr>
              <a:t>Engaged</a:t>
            </a:r>
            <a:endParaRPr sz="3200">
              <a:solidFill>
                <a:schemeClr val="dk1"/>
              </a:solidFill>
              <a:latin typeface="Calibri"/>
              <a:ea typeface="Calibri"/>
              <a:cs typeface="Calibri"/>
              <a:sym typeface="Calibri"/>
            </a:endParaRPr>
          </a:p>
          <a:p>
            <a:pPr indent="0" lvl="0" marL="0" rtl="0" algn="ctr">
              <a:spcBef>
                <a:spcPts val="0"/>
              </a:spcBef>
              <a:spcAft>
                <a:spcPts val="0"/>
              </a:spcAft>
              <a:buNone/>
            </a:pPr>
            <a:r>
              <a:t/>
            </a:r>
            <a:endParaRPr sz="3200">
              <a:solidFill>
                <a:schemeClr val="dk1"/>
              </a:solidFill>
              <a:latin typeface="Calibri"/>
              <a:ea typeface="Calibri"/>
              <a:cs typeface="Calibri"/>
              <a:sym typeface="Calibri"/>
            </a:endParaRPr>
          </a:p>
          <a:p>
            <a:pPr indent="0" lvl="0" marL="0" rtl="0" algn="ctr">
              <a:spcBef>
                <a:spcPts val="0"/>
              </a:spcBef>
              <a:spcAft>
                <a:spcPts val="0"/>
              </a:spcAft>
              <a:buNone/>
            </a:pPr>
            <a:r>
              <a:rPr lang="en-US" sz="3200">
                <a:solidFill>
                  <a:schemeClr val="dk1"/>
                </a:solidFill>
                <a:latin typeface="Calibri"/>
                <a:ea typeface="Calibri"/>
                <a:cs typeface="Calibri"/>
                <a:sym typeface="Calibri"/>
              </a:rPr>
              <a:t>Professional</a:t>
            </a:r>
            <a:endParaRPr sz="3200">
              <a:solidFill>
                <a:schemeClr val="dk1"/>
              </a:solidFill>
              <a:latin typeface="Calibri"/>
              <a:ea typeface="Calibri"/>
              <a:cs typeface="Calibri"/>
              <a:sym typeface="Calibri"/>
            </a:endParaRPr>
          </a:p>
          <a:p>
            <a:pPr indent="0" lvl="0" marL="0" rtl="0" algn="ctr">
              <a:spcBef>
                <a:spcPts val="0"/>
              </a:spcBef>
              <a:spcAft>
                <a:spcPts val="0"/>
              </a:spcAft>
              <a:buNone/>
            </a:pPr>
            <a:r>
              <a:t/>
            </a:r>
            <a:endParaRPr sz="3200">
              <a:solidFill>
                <a:schemeClr val="dk1"/>
              </a:solidFill>
              <a:latin typeface="Calibri"/>
              <a:ea typeface="Calibri"/>
              <a:cs typeface="Calibri"/>
              <a:sym typeface="Calibri"/>
            </a:endParaRPr>
          </a:p>
          <a:p>
            <a:pPr indent="0" lvl="0" marL="0" rtl="0" algn="ctr">
              <a:spcBef>
                <a:spcPts val="0"/>
              </a:spcBef>
              <a:spcAft>
                <a:spcPts val="0"/>
              </a:spcAft>
              <a:buNone/>
            </a:pPr>
            <a:r>
              <a:rPr lang="en-US" sz="3200">
                <a:solidFill>
                  <a:schemeClr val="dk1"/>
                </a:solidFill>
                <a:latin typeface="Calibri"/>
                <a:ea typeface="Calibri"/>
                <a:cs typeface="Calibri"/>
                <a:sym typeface="Calibri"/>
              </a:rPr>
              <a:t>Human Centered</a:t>
            </a:r>
            <a:endParaRPr sz="3200">
              <a:solidFill>
                <a:schemeClr val="dk1"/>
              </a:solidFill>
              <a:latin typeface="Calibri"/>
              <a:ea typeface="Calibri"/>
              <a:cs typeface="Calibri"/>
              <a:sym typeface="Calibri"/>
            </a:endParaRPr>
          </a:p>
          <a:p>
            <a:pPr indent="0" lvl="0" marL="0" rtl="0" algn="ctr">
              <a:spcBef>
                <a:spcPts val="0"/>
              </a:spcBef>
              <a:spcAft>
                <a:spcPts val="0"/>
              </a:spcAft>
              <a:buNone/>
            </a:pPr>
            <a:r>
              <a:t/>
            </a:r>
            <a:endParaRPr sz="3200">
              <a:solidFill>
                <a:schemeClr val="dk1"/>
              </a:solidFill>
              <a:latin typeface="Calibri"/>
              <a:ea typeface="Calibri"/>
              <a:cs typeface="Calibri"/>
              <a:sym typeface="Calibri"/>
            </a:endParaRPr>
          </a:p>
          <a:p>
            <a:pPr indent="0" lvl="0" marL="0" rtl="0" algn="ctr">
              <a:spcBef>
                <a:spcPts val="0"/>
              </a:spcBef>
              <a:spcAft>
                <a:spcPts val="0"/>
              </a:spcAft>
              <a:buNone/>
            </a:pPr>
            <a:r>
              <a:rPr lang="en-US" sz="3200">
                <a:solidFill>
                  <a:schemeClr val="dk1"/>
                </a:solidFill>
                <a:latin typeface="Calibri"/>
                <a:ea typeface="Calibri"/>
                <a:cs typeface="Calibri"/>
                <a:sym typeface="Calibri"/>
              </a:rPr>
              <a:t>Action Forward</a:t>
            </a:r>
            <a:endParaRPr sz="3200">
              <a:solidFill>
                <a:schemeClr val="dk1"/>
              </a:solidFill>
              <a:latin typeface="Calibri"/>
              <a:ea typeface="Calibri"/>
              <a:cs typeface="Calibri"/>
              <a:sym typeface="Calibri"/>
            </a:endParaRPr>
          </a:p>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48" name="Shape 548"/>
        <p:cNvGrpSpPr/>
        <p:nvPr/>
      </p:nvGrpSpPr>
      <p:grpSpPr>
        <a:xfrm>
          <a:off x="0" y="0"/>
          <a:ext cx="0" cy="0"/>
          <a:chOff x="0" y="0"/>
          <a:chExt cx="0" cy="0"/>
        </a:xfrm>
      </p:grpSpPr>
      <p:sp>
        <p:nvSpPr>
          <p:cNvPr id="549" name="Google Shape;549;g2708a008b99_0_401"/>
          <p:cNvSpPr txBox="1"/>
          <p:nvPr>
            <p:ph type="title"/>
          </p:nvPr>
        </p:nvSpPr>
        <p:spPr>
          <a:xfrm>
            <a:off x="838200" y="198650"/>
            <a:ext cx="10515600" cy="1492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US"/>
              <a:t>Things to think about….</a:t>
            </a:r>
            <a:endParaRPr/>
          </a:p>
        </p:txBody>
      </p:sp>
      <p:sp>
        <p:nvSpPr>
          <p:cNvPr id="550" name="Google Shape;550;g2708a008b99_0_401"/>
          <p:cNvSpPr txBox="1"/>
          <p:nvPr>
            <p:ph idx="1" type="body"/>
          </p:nvPr>
        </p:nvSpPr>
        <p:spPr>
          <a:xfrm>
            <a:off x="299800" y="1442800"/>
            <a:ext cx="11561100" cy="47340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1000"/>
              </a:spcBef>
              <a:spcAft>
                <a:spcPts val="0"/>
              </a:spcAft>
              <a:buSzPct val="119998"/>
              <a:buNone/>
            </a:pPr>
            <a:r>
              <a:rPr lang="en-US" u="sng">
                <a:solidFill>
                  <a:srgbClr val="FF0000"/>
                </a:solidFill>
              </a:rPr>
              <a:t>Data Driven</a:t>
            </a:r>
            <a:r>
              <a:rPr lang="en-US"/>
              <a:t>- Are we actually using data? Leading and Lagging indicators? Fidelity?</a:t>
            </a:r>
            <a:endParaRPr/>
          </a:p>
          <a:p>
            <a:pPr indent="0" lvl="0" marL="0" rtl="0" algn="l">
              <a:lnSpc>
                <a:spcPct val="90000"/>
              </a:lnSpc>
              <a:spcBef>
                <a:spcPts val="1000"/>
              </a:spcBef>
              <a:spcAft>
                <a:spcPts val="0"/>
              </a:spcAft>
              <a:buSzPct val="119998"/>
              <a:buNone/>
            </a:pPr>
            <a:r>
              <a:t/>
            </a:r>
            <a:endParaRPr u="sng">
              <a:solidFill>
                <a:srgbClr val="9900FF"/>
              </a:solidFill>
            </a:endParaRPr>
          </a:p>
          <a:p>
            <a:pPr indent="0" lvl="0" marL="0" rtl="0" algn="l">
              <a:lnSpc>
                <a:spcPct val="90000"/>
              </a:lnSpc>
              <a:spcBef>
                <a:spcPts val="1000"/>
              </a:spcBef>
              <a:spcAft>
                <a:spcPts val="0"/>
              </a:spcAft>
              <a:buSzPct val="119998"/>
              <a:buNone/>
            </a:pPr>
            <a:r>
              <a:rPr lang="en-US" u="sng">
                <a:solidFill>
                  <a:srgbClr val="9900FF"/>
                </a:solidFill>
              </a:rPr>
              <a:t>Matching intensity of need to intensity of intervention- </a:t>
            </a:r>
            <a:r>
              <a:rPr lang="en-US"/>
              <a:t>Are we willing to implement things that are </a:t>
            </a:r>
            <a:endParaRPr/>
          </a:p>
          <a:p>
            <a:pPr indent="0" lvl="0" marL="0" rtl="0" algn="l">
              <a:lnSpc>
                <a:spcPct val="90000"/>
              </a:lnSpc>
              <a:spcBef>
                <a:spcPts val="1000"/>
              </a:spcBef>
              <a:spcAft>
                <a:spcPts val="0"/>
              </a:spcAft>
              <a:buSzPct val="119998"/>
              <a:buNone/>
            </a:pPr>
            <a:r>
              <a:rPr lang="en-US"/>
              <a:t>more? That require resources?</a:t>
            </a:r>
            <a:endParaRPr/>
          </a:p>
          <a:p>
            <a:pPr indent="0" lvl="0" marL="0" rtl="0" algn="l">
              <a:lnSpc>
                <a:spcPct val="90000"/>
              </a:lnSpc>
              <a:spcBef>
                <a:spcPts val="1000"/>
              </a:spcBef>
              <a:spcAft>
                <a:spcPts val="0"/>
              </a:spcAft>
              <a:buSzPct val="119998"/>
              <a:buNone/>
            </a:pPr>
            <a:r>
              <a:t/>
            </a:r>
            <a:endParaRPr u="sng">
              <a:solidFill>
                <a:srgbClr val="FF9900"/>
              </a:solidFill>
            </a:endParaRPr>
          </a:p>
          <a:p>
            <a:pPr indent="0" lvl="0" marL="0" rtl="0" algn="l">
              <a:lnSpc>
                <a:spcPct val="90000"/>
              </a:lnSpc>
              <a:spcBef>
                <a:spcPts val="1000"/>
              </a:spcBef>
              <a:spcAft>
                <a:spcPts val="0"/>
              </a:spcAft>
              <a:buSzPct val="119998"/>
              <a:buNone/>
            </a:pPr>
            <a:r>
              <a:rPr lang="en-US" u="sng">
                <a:solidFill>
                  <a:srgbClr val="FF9900"/>
                </a:solidFill>
              </a:rPr>
              <a:t>Fake feel good supports- </a:t>
            </a:r>
            <a:r>
              <a:rPr lang="en-US"/>
              <a:t>Is doing something better than nothing? How do we decide?</a:t>
            </a:r>
            <a:endParaRPr/>
          </a:p>
          <a:p>
            <a:pPr indent="0" lvl="0" marL="0" rtl="0" algn="l">
              <a:lnSpc>
                <a:spcPct val="90000"/>
              </a:lnSpc>
              <a:spcBef>
                <a:spcPts val="1000"/>
              </a:spcBef>
              <a:spcAft>
                <a:spcPts val="0"/>
              </a:spcAft>
              <a:buSzPct val="119998"/>
              <a:buNone/>
            </a:pPr>
            <a:r>
              <a:t/>
            </a:r>
            <a:endParaRPr u="sng">
              <a:solidFill>
                <a:srgbClr val="A64D79"/>
              </a:solidFill>
            </a:endParaRPr>
          </a:p>
          <a:p>
            <a:pPr indent="0" lvl="0" marL="0" rtl="0" algn="l">
              <a:lnSpc>
                <a:spcPct val="90000"/>
              </a:lnSpc>
              <a:spcBef>
                <a:spcPts val="1000"/>
              </a:spcBef>
              <a:spcAft>
                <a:spcPts val="0"/>
              </a:spcAft>
              <a:buSzPct val="119998"/>
              <a:buNone/>
            </a:pPr>
            <a:r>
              <a:rPr lang="en-US" u="sng">
                <a:solidFill>
                  <a:srgbClr val="A64D79"/>
                </a:solidFill>
              </a:rPr>
              <a:t>Worker Burnout-</a:t>
            </a:r>
            <a:r>
              <a:rPr lang="en-US"/>
              <a:t> Is offering subpar support or intervention what is actually leading to worker burnout?</a:t>
            </a:r>
            <a:endParaRPr/>
          </a:p>
          <a:p>
            <a:pPr indent="0" lvl="0" marL="0" rtl="0" algn="l">
              <a:lnSpc>
                <a:spcPct val="90000"/>
              </a:lnSpc>
              <a:spcBef>
                <a:spcPts val="1000"/>
              </a:spcBef>
              <a:spcAft>
                <a:spcPts val="0"/>
              </a:spcAft>
              <a:buSzPct val="119998"/>
              <a:buNone/>
            </a:pPr>
            <a:r>
              <a:t/>
            </a:r>
            <a:endParaRPr u="sng">
              <a:solidFill>
                <a:srgbClr val="2F8180"/>
              </a:solidFill>
            </a:endParaRPr>
          </a:p>
          <a:p>
            <a:pPr indent="0" lvl="0" marL="0" rtl="0" algn="l">
              <a:lnSpc>
                <a:spcPct val="90000"/>
              </a:lnSpc>
              <a:spcBef>
                <a:spcPts val="1000"/>
              </a:spcBef>
              <a:spcAft>
                <a:spcPts val="0"/>
              </a:spcAft>
              <a:buSzPct val="119998"/>
              <a:buNone/>
            </a:pPr>
            <a:r>
              <a:rPr lang="en-US" u="sng">
                <a:solidFill>
                  <a:srgbClr val="2F8180"/>
                </a:solidFill>
              </a:rPr>
              <a:t>Going slow and lighting things on fire</a:t>
            </a:r>
            <a:r>
              <a:rPr lang="en-US"/>
              <a:t>: Not enough time to build systems so we continue to respond or </a:t>
            </a:r>
            <a:endParaRPr/>
          </a:p>
          <a:p>
            <a:pPr indent="0" lvl="0" marL="0" rtl="0" algn="l">
              <a:lnSpc>
                <a:spcPct val="90000"/>
              </a:lnSpc>
              <a:spcBef>
                <a:spcPts val="1000"/>
              </a:spcBef>
              <a:spcAft>
                <a:spcPts val="0"/>
              </a:spcAft>
              <a:buSzPct val="119998"/>
              <a:buNone/>
            </a:pPr>
            <a:r>
              <a:rPr lang="en-US"/>
              <a:t>react </a:t>
            </a:r>
            <a:endParaRPr/>
          </a:p>
          <a:p>
            <a:pPr indent="0" lvl="0" marL="0" rtl="0" algn="l">
              <a:lnSpc>
                <a:spcPct val="90000"/>
              </a:lnSpc>
              <a:spcBef>
                <a:spcPts val="1000"/>
              </a:spcBef>
              <a:spcAft>
                <a:spcPts val="0"/>
              </a:spcAft>
              <a:buSzPct val="119999"/>
              <a:buNone/>
            </a:pPr>
            <a:r>
              <a:t/>
            </a:r>
            <a:endParaRPr/>
          </a:p>
          <a:p>
            <a:pPr indent="0" lvl="0" marL="0" rtl="0" algn="l">
              <a:lnSpc>
                <a:spcPct val="90000"/>
              </a:lnSpc>
              <a:spcBef>
                <a:spcPts val="1000"/>
              </a:spcBef>
              <a:spcAft>
                <a:spcPts val="0"/>
              </a:spcAft>
              <a:buSzPct val="119998"/>
              <a:buNone/>
            </a:pPr>
            <a:r>
              <a:rPr lang="en-US" u="sng">
                <a:solidFill>
                  <a:schemeClr val="hlink"/>
                </a:solidFill>
                <a:hlinkClick r:id="rId3"/>
              </a:rPr>
              <a:t>Acceleration Trap</a:t>
            </a:r>
            <a:endParaRPr/>
          </a:p>
          <a:p>
            <a:pPr indent="0" lvl="0" marL="0" rtl="0" algn="l">
              <a:lnSpc>
                <a:spcPct val="90000"/>
              </a:lnSpc>
              <a:spcBef>
                <a:spcPts val="1000"/>
              </a:spcBef>
              <a:spcAft>
                <a:spcPts val="0"/>
              </a:spcAft>
              <a:buSzPct val="119998"/>
              <a:buNone/>
            </a:pPr>
            <a:r>
              <a:t/>
            </a:r>
            <a:endParaRPr/>
          </a:p>
        </p:txBody>
      </p:sp>
      <p:pic>
        <p:nvPicPr>
          <p:cNvPr id="551" name="Google Shape;551;g2708a008b99_0_401"/>
          <p:cNvPicPr preferRelativeResize="0"/>
          <p:nvPr/>
        </p:nvPicPr>
        <p:blipFill rotWithShape="1">
          <a:blip r:embed="rId4">
            <a:alphaModFix/>
          </a:blip>
          <a:srcRect b="0" l="0" r="0" t="0"/>
          <a:stretch/>
        </p:blipFill>
        <p:spPr>
          <a:xfrm>
            <a:off x="11251722" y="6131697"/>
            <a:ext cx="940276" cy="726315"/>
          </a:xfrm>
          <a:prstGeom prst="rect">
            <a:avLst/>
          </a:prstGeom>
          <a:solidFill>
            <a:schemeClr val="lt2"/>
          </a:solid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556" name="Shape 556"/>
        <p:cNvGrpSpPr/>
        <p:nvPr/>
      </p:nvGrpSpPr>
      <p:grpSpPr>
        <a:xfrm>
          <a:off x="0" y="0"/>
          <a:ext cx="0" cy="0"/>
          <a:chOff x="0" y="0"/>
          <a:chExt cx="0" cy="0"/>
        </a:xfrm>
      </p:grpSpPr>
      <p:sp>
        <p:nvSpPr>
          <p:cNvPr id="557" name="Google Shape;557;g2708a008b99_0_1784"/>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grpSp>
        <p:nvGrpSpPr>
          <p:cNvPr id="558" name="Google Shape;558;g2708a008b99_0_1784"/>
          <p:cNvGrpSpPr/>
          <p:nvPr/>
        </p:nvGrpSpPr>
        <p:grpSpPr>
          <a:xfrm>
            <a:off x="2058721" y="515079"/>
            <a:ext cx="5324493" cy="5196215"/>
            <a:chOff x="2820225" y="891450"/>
            <a:chExt cx="3175200" cy="3175200"/>
          </a:xfrm>
        </p:grpSpPr>
        <p:sp>
          <p:nvSpPr>
            <p:cNvPr id="559" name="Google Shape;559;g2708a008b99_0_1784"/>
            <p:cNvSpPr/>
            <p:nvPr/>
          </p:nvSpPr>
          <p:spPr>
            <a:xfrm rot="10800000">
              <a:off x="2820225" y="891450"/>
              <a:ext cx="3175200" cy="3175200"/>
            </a:xfrm>
            <a:prstGeom prst="blockArc">
              <a:avLst>
                <a:gd fmla="val 5399801" name="adj1"/>
                <a:gd fmla="val 3012680" name="adj2"/>
                <a:gd fmla="val 6939" name="adj3"/>
              </a:avLst>
            </a:prstGeom>
            <a:solidFill>
              <a:srgbClr val="45818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560" name="Google Shape;560;g2708a008b99_0_1784"/>
            <p:cNvSpPr/>
            <p:nvPr/>
          </p:nvSpPr>
          <p:spPr>
            <a:xfrm rot="10800000">
              <a:off x="3175023" y="1179900"/>
              <a:ext cx="450600" cy="450600"/>
            </a:xfrm>
            <a:prstGeom prst="rtTriangle">
              <a:avLst/>
            </a:prstGeom>
            <a:solidFill>
              <a:srgbClr val="45818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561" name="Google Shape;561;g2708a008b99_0_1784"/>
          <p:cNvGrpSpPr/>
          <p:nvPr/>
        </p:nvGrpSpPr>
        <p:grpSpPr>
          <a:xfrm>
            <a:off x="5932611" y="2446194"/>
            <a:ext cx="2234134" cy="1496907"/>
            <a:chOff x="5130375" y="2071477"/>
            <a:chExt cx="1332300" cy="914700"/>
          </a:xfrm>
        </p:grpSpPr>
        <p:sp>
          <p:nvSpPr>
            <p:cNvPr id="562" name="Google Shape;562;g2708a008b99_0_1784"/>
            <p:cNvSpPr/>
            <p:nvPr/>
          </p:nvSpPr>
          <p:spPr>
            <a:xfrm>
              <a:off x="5130375" y="2356477"/>
              <a:ext cx="1332300" cy="629700"/>
            </a:xfrm>
            <a:prstGeom prst="rect">
              <a:avLst/>
            </a:prstGeom>
            <a:solidFill>
              <a:srgbClr val="76A5AF"/>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Clear and </a:t>
              </a:r>
              <a:r>
                <a:rPr lang="en-US" sz="1500">
                  <a:solidFill>
                    <a:srgbClr val="FFFFFF"/>
                  </a:solidFill>
                  <a:latin typeface="Roboto"/>
                  <a:ea typeface="Roboto"/>
                  <a:cs typeface="Roboto"/>
                  <a:sym typeface="Roboto"/>
                </a:rPr>
                <a:t>accessible</a:t>
              </a:r>
              <a:r>
                <a:rPr lang="en-US" sz="1500">
                  <a:solidFill>
                    <a:srgbClr val="FFFFFF"/>
                  </a:solidFill>
                  <a:latin typeface="Roboto"/>
                  <a:ea typeface="Roboto"/>
                  <a:cs typeface="Roboto"/>
                  <a:sym typeface="Roboto"/>
                </a:rPr>
                <a:t> ways to measure progress</a:t>
              </a:r>
              <a:endParaRPr sz="2300">
                <a:solidFill>
                  <a:srgbClr val="FFFFFF"/>
                </a:solidFill>
              </a:endParaRPr>
            </a:p>
          </p:txBody>
        </p:sp>
        <p:sp>
          <p:nvSpPr>
            <p:cNvPr id="563" name="Google Shape;563;g2708a008b99_0_1784"/>
            <p:cNvSpPr/>
            <p:nvPr/>
          </p:nvSpPr>
          <p:spPr>
            <a:xfrm>
              <a:off x="5130375" y="2071477"/>
              <a:ext cx="1332300" cy="285000"/>
            </a:xfrm>
            <a:prstGeom prst="round1Rect">
              <a:avLst>
                <a:gd fmla="val 50000" name="adj"/>
              </a:avLst>
            </a:prstGeom>
            <a:solidFill>
              <a:srgbClr val="134F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Measureable</a:t>
              </a:r>
              <a:endParaRPr sz="1500">
                <a:solidFill>
                  <a:srgbClr val="FFFFFF"/>
                </a:solidFill>
              </a:endParaRPr>
            </a:p>
          </p:txBody>
        </p:sp>
      </p:grpSp>
      <p:grpSp>
        <p:nvGrpSpPr>
          <p:cNvPr id="564" name="Google Shape;564;g2708a008b99_0_1784"/>
          <p:cNvGrpSpPr/>
          <p:nvPr/>
        </p:nvGrpSpPr>
        <p:grpSpPr>
          <a:xfrm>
            <a:off x="3698477" y="325379"/>
            <a:ext cx="2234134" cy="1496907"/>
            <a:chOff x="3798075" y="775532"/>
            <a:chExt cx="1332300" cy="914700"/>
          </a:xfrm>
        </p:grpSpPr>
        <p:sp>
          <p:nvSpPr>
            <p:cNvPr id="565" name="Google Shape;565;g2708a008b99_0_1784"/>
            <p:cNvSpPr/>
            <p:nvPr/>
          </p:nvSpPr>
          <p:spPr>
            <a:xfrm>
              <a:off x="3798075" y="1060532"/>
              <a:ext cx="1332300" cy="629700"/>
            </a:xfrm>
            <a:prstGeom prst="rect">
              <a:avLst/>
            </a:prstGeom>
            <a:solidFill>
              <a:srgbClr val="76A5AF"/>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Well Trained, Well Understood, Available</a:t>
              </a:r>
              <a:endParaRPr sz="2300">
                <a:solidFill>
                  <a:srgbClr val="FFFFFF"/>
                </a:solidFill>
              </a:endParaRPr>
            </a:p>
          </p:txBody>
        </p:sp>
        <p:sp>
          <p:nvSpPr>
            <p:cNvPr id="566" name="Google Shape;566;g2708a008b99_0_1784"/>
            <p:cNvSpPr/>
            <p:nvPr/>
          </p:nvSpPr>
          <p:spPr>
            <a:xfrm>
              <a:off x="3798075" y="775532"/>
              <a:ext cx="1332300" cy="285000"/>
            </a:xfrm>
            <a:prstGeom prst="round1Rect">
              <a:avLst>
                <a:gd fmla="val 50000" name="adj"/>
              </a:avLst>
            </a:prstGeom>
            <a:solidFill>
              <a:srgbClr val="134F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Accessible</a:t>
              </a:r>
              <a:endParaRPr sz="1500">
                <a:solidFill>
                  <a:srgbClr val="FFFFFF"/>
                </a:solidFill>
              </a:endParaRPr>
            </a:p>
          </p:txBody>
        </p:sp>
      </p:grpSp>
      <p:grpSp>
        <p:nvGrpSpPr>
          <p:cNvPr id="567" name="Google Shape;567;g2708a008b99_0_1784"/>
          <p:cNvGrpSpPr/>
          <p:nvPr/>
        </p:nvGrpSpPr>
        <p:grpSpPr>
          <a:xfrm>
            <a:off x="1464343" y="2446194"/>
            <a:ext cx="2234134" cy="1496907"/>
            <a:chOff x="2465775" y="2071477"/>
            <a:chExt cx="1332300" cy="914700"/>
          </a:xfrm>
        </p:grpSpPr>
        <p:sp>
          <p:nvSpPr>
            <p:cNvPr id="568" name="Google Shape;568;g2708a008b99_0_1784"/>
            <p:cNvSpPr/>
            <p:nvPr/>
          </p:nvSpPr>
          <p:spPr>
            <a:xfrm>
              <a:off x="2465775" y="2356477"/>
              <a:ext cx="1332300" cy="629700"/>
            </a:xfrm>
            <a:prstGeom prst="rect">
              <a:avLst/>
            </a:prstGeom>
            <a:solidFill>
              <a:srgbClr val="76A5AF"/>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Resources and buy-in have been cultivated </a:t>
              </a:r>
              <a:endParaRPr sz="2300">
                <a:solidFill>
                  <a:srgbClr val="FFFFFF"/>
                </a:solidFill>
              </a:endParaRPr>
            </a:p>
          </p:txBody>
        </p:sp>
        <p:sp>
          <p:nvSpPr>
            <p:cNvPr id="569" name="Google Shape;569;g2708a008b99_0_1784"/>
            <p:cNvSpPr/>
            <p:nvPr/>
          </p:nvSpPr>
          <p:spPr>
            <a:xfrm>
              <a:off x="2465775" y="2071477"/>
              <a:ext cx="1332300" cy="285000"/>
            </a:xfrm>
            <a:prstGeom prst="round1Rect">
              <a:avLst>
                <a:gd fmla="val 50000" name="adj"/>
              </a:avLst>
            </a:prstGeom>
            <a:solidFill>
              <a:srgbClr val="134F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Sustainable</a:t>
              </a:r>
              <a:endParaRPr sz="1500">
                <a:solidFill>
                  <a:srgbClr val="FFFFFF"/>
                </a:solidFill>
              </a:endParaRPr>
            </a:p>
          </p:txBody>
        </p:sp>
      </p:grpSp>
      <p:grpSp>
        <p:nvGrpSpPr>
          <p:cNvPr id="570" name="Google Shape;570;g2708a008b99_0_1784"/>
          <p:cNvGrpSpPr/>
          <p:nvPr/>
        </p:nvGrpSpPr>
        <p:grpSpPr>
          <a:xfrm>
            <a:off x="3698477" y="4577449"/>
            <a:ext cx="2234134" cy="1496907"/>
            <a:chOff x="3798075" y="3373802"/>
            <a:chExt cx="1332300" cy="914700"/>
          </a:xfrm>
        </p:grpSpPr>
        <p:sp>
          <p:nvSpPr>
            <p:cNvPr id="571" name="Google Shape;571;g2708a008b99_0_1784"/>
            <p:cNvSpPr/>
            <p:nvPr/>
          </p:nvSpPr>
          <p:spPr>
            <a:xfrm>
              <a:off x="3798075" y="3658802"/>
              <a:ext cx="1332300" cy="629700"/>
            </a:xfrm>
            <a:prstGeom prst="rect">
              <a:avLst/>
            </a:prstGeom>
            <a:solidFill>
              <a:srgbClr val="76A5AF"/>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Written and tracked, not reliant on one person to </a:t>
              </a:r>
              <a:r>
                <a:rPr lang="en-US" sz="1500">
                  <a:solidFill>
                    <a:srgbClr val="FFFFFF"/>
                  </a:solidFill>
                  <a:latin typeface="Roboto"/>
                  <a:ea typeface="Roboto"/>
                  <a:cs typeface="Roboto"/>
                  <a:sym typeface="Roboto"/>
                </a:rPr>
                <a:t>continue</a:t>
              </a:r>
              <a:endParaRPr sz="2300">
                <a:solidFill>
                  <a:srgbClr val="FFFFFF"/>
                </a:solidFill>
              </a:endParaRPr>
            </a:p>
          </p:txBody>
        </p:sp>
        <p:sp>
          <p:nvSpPr>
            <p:cNvPr id="572" name="Google Shape;572;g2708a008b99_0_1784"/>
            <p:cNvSpPr/>
            <p:nvPr/>
          </p:nvSpPr>
          <p:spPr>
            <a:xfrm>
              <a:off x="3798075" y="3373802"/>
              <a:ext cx="1332300" cy="285000"/>
            </a:xfrm>
            <a:prstGeom prst="round1Rect">
              <a:avLst>
                <a:gd fmla="val 50000" name="adj"/>
              </a:avLst>
            </a:prstGeom>
            <a:solidFill>
              <a:srgbClr val="134F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lang="en-US" sz="1500">
                  <a:solidFill>
                    <a:srgbClr val="FFFFFF"/>
                  </a:solidFill>
                  <a:latin typeface="Roboto"/>
                  <a:ea typeface="Roboto"/>
                  <a:cs typeface="Roboto"/>
                  <a:sym typeface="Roboto"/>
                </a:rPr>
                <a:t>Replicable</a:t>
              </a:r>
              <a:endParaRPr sz="1500">
                <a:solidFill>
                  <a:srgbClr val="FFFFFF"/>
                </a:solidFill>
              </a:endParaRPr>
            </a:p>
          </p:txBody>
        </p:sp>
      </p:grpSp>
      <p:sp>
        <p:nvSpPr>
          <p:cNvPr id="573" name="Google Shape;573;g2708a008b99_0_1784"/>
          <p:cNvSpPr/>
          <p:nvPr/>
        </p:nvSpPr>
        <p:spPr>
          <a:xfrm>
            <a:off x="7621328" y="4966400"/>
            <a:ext cx="3732469" cy="999498"/>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A2C4C9"/>
                </a:solidFill>
                <a:latin typeface="Arial"/>
              </a:rPr>
              <a:t>Systems</a:t>
            </a:r>
          </a:p>
        </p:txBody>
      </p:sp>
      <p:pic>
        <p:nvPicPr>
          <p:cNvPr id="574" name="Google Shape;574;g2708a008b99_0_1784"/>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7E7E"/>
        </a:solidFill>
      </p:bgPr>
    </p:bg>
    <p:spTree>
      <p:nvGrpSpPr>
        <p:cNvPr id="578" name="Shape 578"/>
        <p:cNvGrpSpPr/>
        <p:nvPr/>
      </p:nvGrpSpPr>
      <p:grpSpPr>
        <a:xfrm>
          <a:off x="0" y="0"/>
          <a:ext cx="0" cy="0"/>
          <a:chOff x="0" y="0"/>
          <a:chExt cx="0" cy="0"/>
        </a:xfrm>
      </p:grpSpPr>
      <p:sp>
        <p:nvSpPr>
          <p:cNvPr id="579" name="Google Shape;579;g2708a008b99_0_33"/>
          <p:cNvSpPr txBox="1"/>
          <p:nvPr>
            <p:ph type="title"/>
          </p:nvPr>
        </p:nvSpPr>
        <p:spPr>
          <a:xfrm>
            <a:off x="1116200" y="274325"/>
            <a:ext cx="9674700" cy="851400"/>
          </a:xfrm>
          <a:prstGeom prst="rect">
            <a:avLst/>
          </a:prstGeom>
          <a:solidFill>
            <a:schemeClr val="lt1"/>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400"/>
              <a:buNone/>
            </a:pPr>
            <a:r>
              <a:rPr lang="en-US">
                <a:solidFill>
                  <a:schemeClr val="dk2"/>
                </a:solidFill>
              </a:rPr>
              <a:t>Skill Deficits</a:t>
            </a:r>
            <a:endParaRPr>
              <a:solidFill>
                <a:schemeClr val="dk2"/>
              </a:solidFill>
            </a:endParaRPr>
          </a:p>
        </p:txBody>
      </p:sp>
      <p:sp>
        <p:nvSpPr>
          <p:cNvPr id="580" name="Google Shape;580;g2708a008b99_0_33"/>
          <p:cNvSpPr txBox="1"/>
          <p:nvPr>
            <p:ph idx="1" type="body"/>
          </p:nvPr>
        </p:nvSpPr>
        <p:spPr>
          <a:xfrm>
            <a:off x="971625" y="1418900"/>
            <a:ext cx="10532700" cy="5709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100"/>
              </a:spcBef>
              <a:spcAft>
                <a:spcPts val="0"/>
              </a:spcAft>
              <a:buSzPts val="2800"/>
              <a:buNone/>
            </a:pPr>
            <a:r>
              <a:rPr b="1" lang="en-US" sz="2100">
                <a:solidFill>
                  <a:schemeClr val="lt1"/>
                </a:solidFill>
                <a:latin typeface="Roboto"/>
                <a:ea typeface="Roboto"/>
                <a:cs typeface="Roboto"/>
                <a:sym typeface="Roboto"/>
              </a:rPr>
              <a:t>Acquisition:</a:t>
            </a:r>
            <a:r>
              <a:rPr lang="en-US" sz="2100">
                <a:solidFill>
                  <a:schemeClr val="lt1"/>
                </a:solidFill>
              </a:rPr>
              <a:t> Hasn’t ever learned the skills, hasn’t used in correctly in desired setting, or hasn’t learned or used the skill since a life changing event.</a:t>
            </a:r>
            <a:endParaRPr sz="2100">
              <a:solidFill>
                <a:schemeClr val="lt1"/>
              </a:solidFill>
            </a:endParaRPr>
          </a:p>
          <a:p>
            <a:pPr indent="-438150" lvl="0" marL="609600" rtl="0" algn="l">
              <a:lnSpc>
                <a:spcPct val="90000"/>
              </a:lnSpc>
              <a:spcBef>
                <a:spcPts val="1100"/>
              </a:spcBef>
              <a:spcAft>
                <a:spcPts val="0"/>
              </a:spcAft>
              <a:buClr>
                <a:schemeClr val="dk2"/>
              </a:buClr>
              <a:buSzPts val="2100"/>
              <a:buChar char="-"/>
            </a:pPr>
            <a:r>
              <a:rPr b="1" lang="en-US" sz="2100" u="sng">
                <a:solidFill>
                  <a:schemeClr val="dk2"/>
                </a:solidFill>
                <a:latin typeface="Roboto"/>
                <a:ea typeface="Roboto"/>
                <a:cs typeface="Roboto"/>
                <a:sym typeface="Roboto"/>
              </a:rPr>
              <a:t>Solution:</a:t>
            </a:r>
            <a:r>
              <a:rPr lang="en-US" sz="2100" u="sng">
                <a:solidFill>
                  <a:schemeClr val="dk2"/>
                </a:solidFill>
              </a:rPr>
              <a:t> Teach, Reinforce, Reteach, Reinforce</a:t>
            </a:r>
            <a:endParaRPr sz="2100" u="sng">
              <a:solidFill>
                <a:schemeClr val="dk2"/>
              </a:solidFill>
            </a:endParaRPr>
          </a:p>
          <a:p>
            <a:pPr indent="0" lvl="0" marL="0" rtl="0" algn="l">
              <a:lnSpc>
                <a:spcPct val="90000"/>
              </a:lnSpc>
              <a:spcBef>
                <a:spcPts val="1100"/>
              </a:spcBef>
              <a:spcAft>
                <a:spcPts val="0"/>
              </a:spcAft>
              <a:buSzPts val="2800"/>
              <a:buNone/>
            </a:pPr>
            <a:r>
              <a:rPr b="1" lang="en-US" sz="2100">
                <a:solidFill>
                  <a:schemeClr val="lt1"/>
                </a:solidFill>
                <a:latin typeface="Roboto"/>
                <a:ea typeface="Roboto"/>
                <a:cs typeface="Roboto"/>
                <a:sym typeface="Roboto"/>
              </a:rPr>
              <a:t>Fluency: </a:t>
            </a:r>
            <a:r>
              <a:rPr lang="en-US" sz="2100">
                <a:solidFill>
                  <a:schemeClr val="lt1"/>
                </a:solidFill>
              </a:rPr>
              <a:t>Has learned the skill and is sufficiently motivated to use it but is awkward in implementation. </a:t>
            </a:r>
            <a:endParaRPr sz="2100">
              <a:solidFill>
                <a:schemeClr val="lt1"/>
              </a:solidFill>
            </a:endParaRPr>
          </a:p>
          <a:p>
            <a:pPr indent="-438150" lvl="0" marL="609600" rtl="0" algn="l">
              <a:lnSpc>
                <a:spcPct val="90000"/>
              </a:lnSpc>
              <a:spcBef>
                <a:spcPts val="1100"/>
              </a:spcBef>
              <a:spcAft>
                <a:spcPts val="0"/>
              </a:spcAft>
              <a:buClr>
                <a:schemeClr val="dk2"/>
              </a:buClr>
              <a:buSzPts val="2100"/>
              <a:buChar char="-"/>
            </a:pPr>
            <a:r>
              <a:rPr b="1" lang="en-US" sz="2100" u="sng">
                <a:solidFill>
                  <a:schemeClr val="dk2"/>
                </a:solidFill>
                <a:latin typeface="Roboto"/>
                <a:ea typeface="Roboto"/>
                <a:cs typeface="Roboto"/>
                <a:sym typeface="Roboto"/>
              </a:rPr>
              <a:t>Solution: </a:t>
            </a:r>
            <a:r>
              <a:rPr lang="en-US" sz="2100" u="sng">
                <a:solidFill>
                  <a:schemeClr val="dk2"/>
                </a:solidFill>
              </a:rPr>
              <a:t>Precorrect, Acknowledge, Prompt, Reinforce, Reteach</a:t>
            </a:r>
            <a:endParaRPr sz="2100" u="sng">
              <a:solidFill>
                <a:schemeClr val="dk2"/>
              </a:solidFill>
            </a:endParaRPr>
          </a:p>
          <a:p>
            <a:pPr indent="0" lvl="0" marL="0" rtl="0" algn="l">
              <a:lnSpc>
                <a:spcPct val="90000"/>
              </a:lnSpc>
              <a:spcBef>
                <a:spcPts val="1100"/>
              </a:spcBef>
              <a:spcAft>
                <a:spcPts val="0"/>
              </a:spcAft>
              <a:buSzPts val="2800"/>
              <a:buNone/>
            </a:pPr>
            <a:r>
              <a:rPr b="1" lang="en-US" sz="2100">
                <a:solidFill>
                  <a:schemeClr val="lt1"/>
                </a:solidFill>
                <a:latin typeface="Roboto"/>
                <a:ea typeface="Roboto"/>
                <a:cs typeface="Roboto"/>
                <a:sym typeface="Roboto"/>
              </a:rPr>
              <a:t>Performance: </a:t>
            </a:r>
            <a:r>
              <a:rPr lang="en-US" sz="2100">
                <a:solidFill>
                  <a:schemeClr val="lt1"/>
                </a:solidFill>
              </a:rPr>
              <a:t>Has learned the skill but is not sufficiently motivated to use it.</a:t>
            </a:r>
            <a:endParaRPr b="1" sz="2100">
              <a:solidFill>
                <a:schemeClr val="lt1"/>
              </a:solidFill>
              <a:latin typeface="Roboto"/>
              <a:ea typeface="Roboto"/>
              <a:cs typeface="Roboto"/>
              <a:sym typeface="Roboto"/>
            </a:endParaRPr>
          </a:p>
          <a:p>
            <a:pPr indent="-438150" lvl="0" marL="609600" rtl="0" algn="l">
              <a:lnSpc>
                <a:spcPct val="90000"/>
              </a:lnSpc>
              <a:spcBef>
                <a:spcPts val="1100"/>
              </a:spcBef>
              <a:spcAft>
                <a:spcPts val="0"/>
              </a:spcAft>
              <a:buClr>
                <a:schemeClr val="dk2"/>
              </a:buClr>
              <a:buSzPts val="2100"/>
              <a:buChar char="-"/>
            </a:pPr>
            <a:r>
              <a:rPr b="1" lang="en-US" sz="2100" u="sng">
                <a:solidFill>
                  <a:schemeClr val="dk2"/>
                </a:solidFill>
                <a:latin typeface="Roboto"/>
                <a:ea typeface="Roboto"/>
                <a:cs typeface="Roboto"/>
                <a:sym typeface="Roboto"/>
              </a:rPr>
              <a:t>Solution: </a:t>
            </a:r>
            <a:r>
              <a:rPr lang="en-US" sz="2100" u="sng">
                <a:solidFill>
                  <a:schemeClr val="dk2"/>
                </a:solidFill>
              </a:rPr>
              <a:t>shift the correction reinforcement balance. </a:t>
            </a:r>
            <a:endParaRPr sz="2100" u="sng">
              <a:solidFill>
                <a:schemeClr val="dk2"/>
              </a:solidFill>
            </a:endParaRPr>
          </a:p>
        </p:txBody>
      </p:sp>
      <p:pic>
        <p:nvPicPr>
          <p:cNvPr id="581" name="Google Shape;581;g2708a008b99_0_33"/>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
        <p:nvSpPr>
          <p:cNvPr id="582" name="Google Shape;582;g2708a008b99_0_33"/>
          <p:cNvSpPr txBox="1"/>
          <p:nvPr/>
        </p:nvSpPr>
        <p:spPr>
          <a:xfrm>
            <a:off x="5575350" y="5011300"/>
            <a:ext cx="6345600" cy="167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solidFill>
                  <a:srgbClr val="D83829"/>
                </a:solidFill>
                <a:latin typeface="Calibri"/>
                <a:ea typeface="Calibri"/>
                <a:cs typeface="Calibri"/>
                <a:sym typeface="Calibri"/>
              </a:rPr>
              <a:t>Turn and Talk:</a:t>
            </a:r>
            <a:endParaRPr sz="2500">
              <a:solidFill>
                <a:srgbClr val="D83829"/>
              </a:solidFill>
              <a:latin typeface="Calibri"/>
              <a:ea typeface="Calibri"/>
              <a:cs typeface="Calibri"/>
              <a:sym typeface="Calibri"/>
            </a:endParaRPr>
          </a:p>
          <a:p>
            <a:pPr indent="0" lvl="0" marL="0" rtl="0" algn="l">
              <a:spcBef>
                <a:spcPts val="0"/>
              </a:spcBef>
              <a:spcAft>
                <a:spcPts val="0"/>
              </a:spcAft>
              <a:buNone/>
            </a:pPr>
            <a:r>
              <a:rPr lang="en-US" sz="2500">
                <a:solidFill>
                  <a:schemeClr val="dk1"/>
                </a:solidFill>
                <a:latin typeface="Calibri"/>
                <a:ea typeface="Calibri"/>
                <a:cs typeface="Calibri"/>
                <a:sym typeface="Calibri"/>
              </a:rPr>
              <a:t>How does this apply to you or those you lead?</a:t>
            </a:r>
            <a:endParaRPr sz="2500">
              <a:solidFill>
                <a:schemeClr val="dk1"/>
              </a:solidFill>
              <a:latin typeface="Calibri"/>
              <a:ea typeface="Calibri"/>
              <a:cs typeface="Calibri"/>
              <a:sym typeface="Calibri"/>
            </a:endParaRPr>
          </a:p>
          <a:p>
            <a:pPr indent="0" lvl="0" marL="0" rtl="0" algn="l">
              <a:spcBef>
                <a:spcPts val="0"/>
              </a:spcBef>
              <a:spcAft>
                <a:spcPts val="0"/>
              </a:spcAft>
              <a:buNone/>
            </a:pPr>
            <a:r>
              <a:rPr lang="en-US" sz="2500">
                <a:solidFill>
                  <a:schemeClr val="dk1"/>
                </a:solidFill>
                <a:latin typeface="Calibri"/>
                <a:ea typeface="Calibri"/>
                <a:cs typeface="Calibri"/>
                <a:sym typeface="Calibri"/>
              </a:rPr>
              <a:t>How does this apply to your clients/Students?</a:t>
            </a:r>
            <a:endParaRPr sz="25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86" name="Shape 586"/>
        <p:cNvGrpSpPr/>
        <p:nvPr/>
      </p:nvGrpSpPr>
      <p:grpSpPr>
        <a:xfrm>
          <a:off x="0" y="0"/>
          <a:ext cx="0" cy="0"/>
          <a:chOff x="0" y="0"/>
          <a:chExt cx="0" cy="0"/>
        </a:xfrm>
      </p:grpSpPr>
      <p:sp>
        <p:nvSpPr>
          <p:cNvPr id="587" name="Google Shape;587;g2708a008b99_0_38"/>
          <p:cNvSpPr txBox="1"/>
          <p:nvPr>
            <p:ph type="title"/>
          </p:nvPr>
        </p:nvSpPr>
        <p:spPr>
          <a:xfrm>
            <a:off x="281133" y="345667"/>
            <a:ext cx="11360700" cy="1068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400"/>
              <a:buNone/>
            </a:pPr>
            <a:r>
              <a:rPr lang="en-US"/>
              <a:t>Things to Think about </a:t>
            </a:r>
            <a:endParaRPr/>
          </a:p>
        </p:txBody>
      </p:sp>
      <p:grpSp>
        <p:nvGrpSpPr>
          <p:cNvPr id="588" name="Google Shape;588;g2708a008b99_0_38"/>
          <p:cNvGrpSpPr/>
          <p:nvPr/>
        </p:nvGrpSpPr>
        <p:grpSpPr>
          <a:xfrm>
            <a:off x="407501" y="1700168"/>
            <a:ext cx="4294693" cy="4293893"/>
            <a:chOff x="2961500" y="961400"/>
            <a:chExt cx="3221100" cy="3220500"/>
          </a:xfrm>
        </p:grpSpPr>
        <p:sp>
          <p:nvSpPr>
            <p:cNvPr id="589" name="Google Shape;589;g2708a008b99_0_38"/>
            <p:cNvSpPr/>
            <p:nvPr/>
          </p:nvSpPr>
          <p:spPr>
            <a:xfrm>
              <a:off x="2961500" y="961400"/>
              <a:ext cx="3221100" cy="3220500"/>
            </a:xfrm>
            <a:prstGeom prst="ellipse">
              <a:avLst/>
            </a:prstGeom>
            <a:solidFill>
              <a:srgbClr val="A2C4C9"/>
            </a:solidFill>
            <a:ln cap="flat" cmpd="sng" w="28575">
              <a:solidFill>
                <a:schemeClr val="dk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sp>
          <p:nvSpPr>
            <p:cNvPr id="590" name="Google Shape;590;g2708a008b99_0_38"/>
            <p:cNvSpPr txBox="1"/>
            <p:nvPr/>
          </p:nvSpPr>
          <p:spPr>
            <a:xfrm>
              <a:off x="3782900" y="1200950"/>
              <a:ext cx="1578000" cy="563100"/>
            </a:xfrm>
            <a:prstGeom prst="rect">
              <a:avLst/>
            </a:prstGeom>
            <a:solidFill>
              <a:srgbClr val="A2C4C9"/>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300"/>
                <a:buFont typeface="Arial"/>
                <a:buNone/>
              </a:pPr>
              <a:r>
                <a:rPr b="0" i="0" lang="en-US" sz="1300" u="none" cap="none" strike="noStrike">
                  <a:solidFill>
                    <a:srgbClr val="FFFFFF"/>
                  </a:solidFill>
                  <a:latin typeface="Roboto"/>
                  <a:ea typeface="Roboto"/>
                  <a:cs typeface="Roboto"/>
                  <a:sym typeface="Roboto"/>
                </a:rPr>
                <a:t>SKILL BUILDING</a:t>
              </a:r>
              <a:endParaRPr b="0" i="0" sz="1300" u="none" cap="none" strike="noStrike">
                <a:solidFill>
                  <a:srgbClr val="FFFFFF"/>
                </a:solidFill>
                <a:latin typeface="Roboto"/>
                <a:ea typeface="Roboto"/>
                <a:cs typeface="Roboto"/>
                <a:sym typeface="Roboto"/>
              </a:endParaRPr>
            </a:p>
          </p:txBody>
        </p:sp>
      </p:grpSp>
      <p:grpSp>
        <p:nvGrpSpPr>
          <p:cNvPr id="591" name="Google Shape;591;g2708a008b99_0_38"/>
          <p:cNvGrpSpPr/>
          <p:nvPr/>
        </p:nvGrpSpPr>
        <p:grpSpPr>
          <a:xfrm>
            <a:off x="994590" y="2835652"/>
            <a:ext cx="3120722" cy="3120722"/>
            <a:chOff x="745961" y="2126792"/>
            <a:chExt cx="2340600" cy="2340600"/>
          </a:xfrm>
        </p:grpSpPr>
        <p:sp>
          <p:nvSpPr>
            <p:cNvPr id="592" name="Google Shape;592;g2708a008b99_0_38"/>
            <p:cNvSpPr/>
            <p:nvPr/>
          </p:nvSpPr>
          <p:spPr>
            <a:xfrm>
              <a:off x="745961" y="2126792"/>
              <a:ext cx="2340600" cy="2340600"/>
            </a:xfrm>
            <a:prstGeom prst="ellipse">
              <a:avLst/>
            </a:prstGeom>
            <a:solidFill>
              <a:srgbClr val="76A5A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sp>
          <p:nvSpPr>
            <p:cNvPr id="593" name="Google Shape;593;g2708a008b99_0_38"/>
            <p:cNvSpPr txBox="1"/>
            <p:nvPr/>
          </p:nvSpPr>
          <p:spPr>
            <a:xfrm>
              <a:off x="1177649" y="2384550"/>
              <a:ext cx="1477200" cy="534000"/>
            </a:xfrm>
            <a:prstGeom prst="rect">
              <a:avLst/>
            </a:prstGeom>
            <a:solidFill>
              <a:srgbClr val="76A5AF"/>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300"/>
                <a:buFont typeface="Arial"/>
                <a:buNone/>
              </a:pPr>
              <a:r>
                <a:rPr b="0" i="0" lang="en-US" sz="1300" u="none" cap="none" strike="noStrike">
                  <a:solidFill>
                    <a:srgbClr val="FFFFFF"/>
                  </a:solidFill>
                  <a:latin typeface="Roboto"/>
                  <a:ea typeface="Roboto"/>
                  <a:cs typeface="Roboto"/>
                  <a:sym typeface="Roboto"/>
                </a:rPr>
                <a:t>ACCOMMODATING</a:t>
              </a:r>
              <a:endParaRPr b="0" i="0" sz="1300" u="none" cap="none" strike="noStrike">
                <a:solidFill>
                  <a:srgbClr val="FFFFFF"/>
                </a:solidFill>
                <a:latin typeface="Roboto"/>
                <a:ea typeface="Roboto"/>
                <a:cs typeface="Roboto"/>
                <a:sym typeface="Roboto"/>
              </a:endParaRPr>
            </a:p>
          </p:txBody>
        </p:sp>
      </p:grpSp>
      <p:grpSp>
        <p:nvGrpSpPr>
          <p:cNvPr id="594" name="Google Shape;594;g2708a008b99_0_38"/>
          <p:cNvGrpSpPr/>
          <p:nvPr/>
        </p:nvGrpSpPr>
        <p:grpSpPr>
          <a:xfrm>
            <a:off x="1570264" y="4024496"/>
            <a:ext cx="1969151" cy="1969551"/>
            <a:chOff x="3833620" y="2704915"/>
            <a:chExt cx="1476900" cy="1477200"/>
          </a:xfrm>
        </p:grpSpPr>
        <p:sp>
          <p:nvSpPr>
            <p:cNvPr id="595" name="Google Shape;595;g2708a008b99_0_38"/>
            <p:cNvSpPr/>
            <p:nvPr/>
          </p:nvSpPr>
          <p:spPr>
            <a:xfrm>
              <a:off x="3833620" y="2704915"/>
              <a:ext cx="1476900" cy="1477200"/>
            </a:xfrm>
            <a:prstGeom prst="ellipse">
              <a:avLst/>
            </a:prstGeom>
            <a:solidFill>
              <a:srgbClr val="45818E"/>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Arial"/>
                <a:ea typeface="Arial"/>
                <a:cs typeface="Arial"/>
                <a:sym typeface="Arial"/>
              </a:endParaRPr>
            </a:p>
          </p:txBody>
        </p:sp>
        <p:sp>
          <p:nvSpPr>
            <p:cNvPr id="596" name="Google Shape;596;g2708a008b99_0_38"/>
            <p:cNvSpPr txBox="1"/>
            <p:nvPr/>
          </p:nvSpPr>
          <p:spPr>
            <a:xfrm>
              <a:off x="3957047" y="3143188"/>
              <a:ext cx="1230000" cy="649200"/>
            </a:xfrm>
            <a:prstGeom prst="rect">
              <a:avLst/>
            </a:prstGeom>
            <a:solidFill>
              <a:srgbClr val="45818E"/>
            </a:solid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300"/>
                <a:buFont typeface="Arial"/>
                <a:buNone/>
              </a:pPr>
              <a:r>
                <a:rPr b="0" i="0" lang="en-US" sz="1300" u="none" cap="none" strike="noStrike">
                  <a:solidFill>
                    <a:srgbClr val="FFFFFF"/>
                  </a:solidFill>
                  <a:latin typeface="Roboto"/>
                  <a:ea typeface="Roboto"/>
                  <a:cs typeface="Roboto"/>
                  <a:sym typeface="Roboto"/>
                </a:rPr>
                <a:t>IGNORING</a:t>
              </a:r>
              <a:endParaRPr b="0" i="0" sz="1300" u="none" cap="none" strike="noStrike">
                <a:solidFill>
                  <a:srgbClr val="FFFFFF"/>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300"/>
                <a:buFont typeface="Arial"/>
                <a:buNone/>
              </a:pPr>
              <a:r>
                <a:rPr b="0" i="0" lang="en-US" sz="1300" u="none" cap="none" strike="noStrike">
                  <a:solidFill>
                    <a:srgbClr val="FFFFFF"/>
                  </a:solidFill>
                  <a:latin typeface="Roboto"/>
                  <a:ea typeface="Roboto"/>
                  <a:cs typeface="Roboto"/>
                  <a:sym typeface="Roboto"/>
                </a:rPr>
                <a:t>/PUNISHING</a:t>
              </a:r>
              <a:endParaRPr b="0" i="0" sz="1300" u="none" cap="none" strike="noStrike">
                <a:solidFill>
                  <a:srgbClr val="FFFFFF"/>
                </a:solidFill>
                <a:latin typeface="Roboto"/>
                <a:ea typeface="Roboto"/>
                <a:cs typeface="Roboto"/>
                <a:sym typeface="Roboto"/>
              </a:endParaRPr>
            </a:p>
          </p:txBody>
        </p:sp>
      </p:grpSp>
      <p:graphicFrame>
        <p:nvGraphicFramePr>
          <p:cNvPr id="597" name="Google Shape;597;g2708a008b99_0_38"/>
          <p:cNvGraphicFramePr/>
          <p:nvPr/>
        </p:nvGraphicFramePr>
        <p:xfrm>
          <a:off x="4811100" y="1867600"/>
          <a:ext cx="3000000" cy="3000000"/>
        </p:xfrm>
        <a:graphic>
          <a:graphicData uri="http://schemas.openxmlformats.org/drawingml/2006/table">
            <a:tbl>
              <a:tblPr>
                <a:noFill/>
                <a:tableStyleId>{352DDC15-4036-4805-90AF-1EAC7C59D94E}</a:tableStyleId>
              </a:tblPr>
              <a:tblGrid>
                <a:gridCol w="2521275"/>
                <a:gridCol w="4239575"/>
              </a:tblGrid>
              <a:tr h="1381725">
                <a:tc>
                  <a:txBody>
                    <a:bodyPr/>
                    <a:lstStyle/>
                    <a:p>
                      <a:pPr indent="0" lvl="0" marL="0" marR="0" rtl="0" algn="l">
                        <a:lnSpc>
                          <a:spcPct val="100000"/>
                        </a:lnSpc>
                        <a:spcBef>
                          <a:spcPts val="0"/>
                        </a:spcBef>
                        <a:spcAft>
                          <a:spcPts val="0"/>
                        </a:spcAft>
                        <a:buClr>
                          <a:srgbClr val="000000"/>
                        </a:buClr>
                        <a:buSzPts val="1900"/>
                        <a:buFont typeface="Arial"/>
                        <a:buNone/>
                      </a:pPr>
                      <a:r>
                        <a:rPr b="1" lang="en-US" sz="1900" u="none" cap="none" strike="noStrike"/>
                        <a:t>IGNORING/</a:t>
                      </a:r>
                      <a:endParaRPr b="1" sz="1900" u="none" cap="none" strike="noStrike"/>
                    </a:p>
                    <a:p>
                      <a:pPr indent="0" lvl="0" marL="0" marR="0" rtl="0" algn="l">
                        <a:lnSpc>
                          <a:spcPct val="100000"/>
                        </a:lnSpc>
                        <a:spcBef>
                          <a:spcPts val="0"/>
                        </a:spcBef>
                        <a:spcAft>
                          <a:spcPts val="0"/>
                        </a:spcAft>
                        <a:buClr>
                          <a:srgbClr val="000000"/>
                        </a:buClr>
                        <a:buSzPts val="1900"/>
                        <a:buFont typeface="Arial"/>
                        <a:buNone/>
                      </a:pPr>
                      <a:r>
                        <a:rPr b="1" lang="en-US" sz="1900" u="none" cap="none" strike="noStrike"/>
                        <a:t>PUNISHING</a:t>
                      </a:r>
                      <a:endParaRPr b="1"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900"/>
                        <a:buFont typeface="Arial"/>
                        <a:buNone/>
                      </a:pPr>
                      <a:r>
                        <a:rPr lang="en-US" sz="1900" u="none" cap="none" strike="noStrike"/>
                        <a:t>LOW SHORT TERM EFFORT </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HIGH LONG TERM EFFORT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LOW LONG-TERM IMPACT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t/>
                      </a:r>
                      <a:endParaRPr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45818E"/>
                    </a:solidFill>
                  </a:tcPr>
                </a:tc>
              </a:tr>
              <a:tr h="1381725">
                <a:tc>
                  <a:txBody>
                    <a:bodyPr/>
                    <a:lstStyle/>
                    <a:p>
                      <a:pPr indent="0" lvl="0" marL="0" marR="0" rtl="0" algn="l">
                        <a:lnSpc>
                          <a:spcPct val="100000"/>
                        </a:lnSpc>
                        <a:spcBef>
                          <a:spcPts val="0"/>
                        </a:spcBef>
                        <a:spcAft>
                          <a:spcPts val="0"/>
                        </a:spcAft>
                        <a:buClr>
                          <a:srgbClr val="000000"/>
                        </a:buClr>
                        <a:buSzPts val="1900"/>
                        <a:buFont typeface="Arial"/>
                        <a:buNone/>
                      </a:pPr>
                      <a:r>
                        <a:rPr b="1" lang="en-US" sz="1900" u="none" cap="none" strike="noStrike"/>
                        <a:t>ACCOMMODATING</a:t>
                      </a:r>
                      <a:endParaRPr b="1"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900"/>
                        <a:buFont typeface="Arial"/>
                        <a:buNone/>
                      </a:pPr>
                      <a:r>
                        <a:rPr lang="en-US" sz="1900" u="none" cap="none" strike="noStrike"/>
                        <a:t>MEDIUM SHORT TERM EFFORT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MEDIUM LONG-TERM EFFORT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LOW LONG-TERM IMPACT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t/>
                      </a:r>
                      <a:endParaRPr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76A5AF"/>
                    </a:solidFill>
                  </a:tcPr>
                </a:tc>
              </a:tr>
              <a:tr h="1381725">
                <a:tc>
                  <a:txBody>
                    <a:bodyPr/>
                    <a:lstStyle/>
                    <a:p>
                      <a:pPr indent="0" lvl="0" marL="0" marR="0" rtl="0" algn="l">
                        <a:lnSpc>
                          <a:spcPct val="100000"/>
                        </a:lnSpc>
                        <a:spcBef>
                          <a:spcPts val="0"/>
                        </a:spcBef>
                        <a:spcAft>
                          <a:spcPts val="0"/>
                        </a:spcAft>
                        <a:buClr>
                          <a:srgbClr val="000000"/>
                        </a:buClr>
                        <a:buSzPts val="1900"/>
                        <a:buFont typeface="Arial"/>
                        <a:buNone/>
                      </a:pPr>
                      <a:r>
                        <a:rPr b="1" lang="en-US" sz="1900" u="none" cap="none" strike="noStrike"/>
                        <a:t>SKILL BUILDING</a:t>
                      </a:r>
                      <a:endParaRPr b="1"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900"/>
                        <a:buFont typeface="Arial"/>
                        <a:buNone/>
                      </a:pPr>
                      <a:r>
                        <a:rPr lang="en-US" sz="1900" u="none" cap="none" strike="noStrike"/>
                        <a:t>HIGH SHORT TERM EFFORT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LOW LONG-TERM EFFORT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rPr lang="en-US" sz="1900" u="none" cap="none" strike="noStrike"/>
                        <a:t>HIGH LONG-TERM IMPACT</a:t>
                      </a:r>
                      <a:endParaRPr sz="1900" u="none" cap="none" strike="noStrike"/>
                    </a:p>
                    <a:p>
                      <a:pPr indent="0" lvl="0" marL="0" marR="0" rtl="0" algn="l">
                        <a:lnSpc>
                          <a:spcPct val="100000"/>
                        </a:lnSpc>
                        <a:spcBef>
                          <a:spcPts val="0"/>
                        </a:spcBef>
                        <a:spcAft>
                          <a:spcPts val="0"/>
                        </a:spcAft>
                        <a:buClr>
                          <a:srgbClr val="000000"/>
                        </a:buClr>
                        <a:buSzPts val="1900"/>
                        <a:buFont typeface="Arial"/>
                        <a:buNone/>
                      </a:pPr>
                      <a:r>
                        <a:t/>
                      </a:r>
                      <a:endParaRPr sz="1900" u="none" cap="none" strike="noStrike"/>
                    </a:p>
                  </a:txBody>
                  <a:tcPr marT="121900" marB="121900" marR="121900" marL="121900">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A2C4C9"/>
                    </a:solidFill>
                  </a:tcPr>
                </a:tc>
              </a:tr>
            </a:tbl>
          </a:graphicData>
        </a:graphic>
      </p:graphicFrame>
      <p:pic>
        <p:nvPicPr>
          <p:cNvPr id="598" name="Google Shape;598;g2708a008b99_0_38"/>
          <p:cNvPicPr preferRelativeResize="0"/>
          <p:nvPr/>
        </p:nvPicPr>
        <p:blipFill rotWithShape="1">
          <a:blip r:embed="rId3">
            <a:alphaModFix/>
          </a:blip>
          <a:srcRect b="0" l="0" r="0" t="0"/>
          <a:stretch/>
        </p:blipFill>
        <p:spPr>
          <a:xfrm>
            <a:off x="-3" y="6113847"/>
            <a:ext cx="940276" cy="726315"/>
          </a:xfrm>
          <a:prstGeom prst="rect">
            <a:avLst/>
          </a:prstGeom>
          <a:solidFill>
            <a:schemeClr val="lt2"/>
          </a:solid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03" name="Shape 603"/>
        <p:cNvGrpSpPr/>
        <p:nvPr/>
      </p:nvGrpSpPr>
      <p:grpSpPr>
        <a:xfrm>
          <a:off x="0" y="0"/>
          <a:ext cx="0" cy="0"/>
          <a:chOff x="0" y="0"/>
          <a:chExt cx="0" cy="0"/>
        </a:xfrm>
      </p:grpSpPr>
      <p:sp>
        <p:nvSpPr>
          <p:cNvPr id="604" name="Google Shape;604;g2708a008b99_0_50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t/>
            </a:r>
            <a:endParaRPr/>
          </a:p>
        </p:txBody>
      </p:sp>
      <p:sp>
        <p:nvSpPr>
          <p:cNvPr id="605" name="Google Shape;605;g2708a008b99_0_50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t/>
            </a:r>
            <a:endParaRPr sz="17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700">
              <a:latin typeface="Arial"/>
              <a:ea typeface="Arial"/>
              <a:cs typeface="Arial"/>
              <a:sym typeface="Arial"/>
            </a:endParaRPr>
          </a:p>
          <a:p>
            <a:pPr indent="0" lvl="0" marL="0" rtl="0" algn="l">
              <a:lnSpc>
                <a:spcPct val="90000"/>
              </a:lnSpc>
              <a:spcBef>
                <a:spcPts val="1000"/>
              </a:spcBef>
              <a:spcAft>
                <a:spcPts val="0"/>
              </a:spcAft>
              <a:buSzPts val="1800"/>
              <a:buNone/>
            </a:pPr>
            <a:r>
              <a:t/>
            </a:r>
            <a:endParaRPr/>
          </a:p>
        </p:txBody>
      </p:sp>
      <p:pic>
        <p:nvPicPr>
          <p:cNvPr id="606" name="Google Shape;606;g2708a008b99_0_507"/>
          <p:cNvPicPr preferRelativeResize="0"/>
          <p:nvPr/>
        </p:nvPicPr>
        <p:blipFill rotWithShape="1">
          <a:blip r:embed="rId3">
            <a:alphaModFix/>
          </a:blip>
          <a:srcRect b="0" l="0" r="0" t="0"/>
          <a:stretch/>
        </p:blipFill>
        <p:spPr>
          <a:xfrm>
            <a:off x="11209272" y="6131697"/>
            <a:ext cx="940276" cy="726315"/>
          </a:xfrm>
          <a:prstGeom prst="rect">
            <a:avLst/>
          </a:prstGeom>
          <a:solidFill>
            <a:schemeClr val="lt2"/>
          </a:solidFill>
          <a:ln>
            <a:noFill/>
          </a:ln>
        </p:spPr>
      </p:pic>
      <p:grpSp>
        <p:nvGrpSpPr>
          <p:cNvPr id="607" name="Google Shape;607;g2708a008b99_0_507"/>
          <p:cNvGrpSpPr/>
          <p:nvPr/>
        </p:nvGrpSpPr>
        <p:grpSpPr>
          <a:xfrm>
            <a:off x="749489" y="249418"/>
            <a:ext cx="3508891" cy="3494576"/>
            <a:chOff x="1660800" y="1171204"/>
            <a:chExt cx="1942800" cy="1569609"/>
          </a:xfrm>
        </p:grpSpPr>
        <p:sp>
          <p:nvSpPr>
            <p:cNvPr id="608" name="Google Shape;608;g2708a008b99_0_507"/>
            <p:cNvSpPr/>
            <p:nvPr/>
          </p:nvSpPr>
          <p:spPr>
            <a:xfrm>
              <a:off x="1660800" y="1171213"/>
              <a:ext cx="1942800" cy="1569600"/>
            </a:xfrm>
            <a:prstGeom prst="round1Rect">
              <a:avLst>
                <a:gd fmla="val 17446" name="adj"/>
              </a:avLst>
            </a:prstGeom>
            <a:solidFill>
              <a:srgbClr val="D0E0E3"/>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09" name="Google Shape;609;g2708a008b99_0_507"/>
            <p:cNvSpPr txBox="1"/>
            <p:nvPr/>
          </p:nvSpPr>
          <p:spPr>
            <a:xfrm>
              <a:off x="1873509" y="1171204"/>
              <a:ext cx="1451700" cy="459900"/>
            </a:xfrm>
            <a:prstGeom prst="rect">
              <a:avLst/>
            </a:prstGeom>
            <a:solidFill>
              <a:srgbClr val="D0E0E3"/>
            </a:solid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lang="en-US" sz="2600">
                  <a:solidFill>
                    <a:schemeClr val="dk2"/>
                  </a:solidFill>
                  <a:latin typeface="Roboto"/>
                  <a:ea typeface="Roboto"/>
                  <a:cs typeface="Roboto"/>
                  <a:sym typeface="Roboto"/>
                </a:rPr>
                <a:t>Actions</a:t>
              </a:r>
              <a:endParaRPr sz="2600">
                <a:solidFill>
                  <a:schemeClr val="dk2"/>
                </a:solidFill>
                <a:latin typeface="Roboto"/>
                <a:ea typeface="Roboto"/>
                <a:cs typeface="Roboto"/>
                <a:sym typeface="Roboto"/>
              </a:endParaRPr>
            </a:p>
          </p:txBody>
        </p:sp>
        <p:sp>
          <p:nvSpPr>
            <p:cNvPr id="610" name="Google Shape;610;g2708a008b99_0_507"/>
            <p:cNvSpPr txBox="1"/>
            <p:nvPr/>
          </p:nvSpPr>
          <p:spPr>
            <a:xfrm>
              <a:off x="1724706" y="1415547"/>
              <a:ext cx="1749300" cy="856500"/>
            </a:xfrm>
            <a:prstGeom prst="rect">
              <a:avLst/>
            </a:prstGeom>
            <a:solidFill>
              <a:srgbClr val="D0E0E3"/>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sz="1200">
                  <a:solidFill>
                    <a:schemeClr val="dk2"/>
                  </a:solidFill>
                </a:rPr>
                <a:t>Actions are taken as a result of data that indicates a need. They are meant to address performance deficits. Actions do not build skill, do not have a data collection method, and are completed in a 1-2 action time period. Can be useful for performance deficits. </a:t>
              </a:r>
              <a:endParaRPr sz="1200">
                <a:solidFill>
                  <a:schemeClr val="dk2"/>
                </a:solidFill>
              </a:endParaRPr>
            </a:p>
            <a:p>
              <a:pPr indent="0" lvl="0" marL="0" rtl="0" algn="l">
                <a:lnSpc>
                  <a:spcPct val="115000"/>
                </a:lnSpc>
                <a:spcBef>
                  <a:spcPts val="0"/>
                </a:spcBef>
                <a:spcAft>
                  <a:spcPts val="0"/>
                </a:spcAft>
                <a:buNone/>
              </a:pPr>
              <a:r>
                <a:t/>
              </a:r>
              <a:endParaRPr b="1" sz="1200">
                <a:solidFill>
                  <a:schemeClr val="dk2"/>
                </a:solidFill>
              </a:endParaRPr>
            </a:p>
            <a:p>
              <a:pPr indent="0" lvl="0" marL="0" rtl="0" algn="l">
                <a:lnSpc>
                  <a:spcPct val="115000"/>
                </a:lnSpc>
                <a:spcBef>
                  <a:spcPts val="0"/>
                </a:spcBef>
                <a:spcAft>
                  <a:spcPts val="0"/>
                </a:spcAft>
                <a:buClr>
                  <a:schemeClr val="dk1"/>
                </a:buClr>
                <a:buSzPts val="1100"/>
                <a:buFont typeface="Arial"/>
                <a:buNone/>
              </a:pPr>
              <a:r>
                <a:rPr b="1" lang="en-US" sz="1200">
                  <a:solidFill>
                    <a:schemeClr val="dk2"/>
                  </a:solidFill>
                </a:rPr>
                <a:t>Examples: </a:t>
              </a:r>
              <a:r>
                <a:rPr lang="en-US" sz="1200">
                  <a:solidFill>
                    <a:schemeClr val="dk2"/>
                  </a:solidFill>
                </a:rPr>
                <a:t>Meeting, phone call, letter, community partner connection, orientation, consequence, etc. </a:t>
              </a:r>
              <a:endParaRPr sz="1200">
                <a:solidFill>
                  <a:schemeClr val="dk2"/>
                </a:solidFill>
              </a:endParaRPr>
            </a:p>
          </p:txBody>
        </p:sp>
      </p:grpSp>
      <p:grpSp>
        <p:nvGrpSpPr>
          <p:cNvPr id="611" name="Google Shape;611;g2708a008b99_0_507"/>
          <p:cNvGrpSpPr/>
          <p:nvPr/>
        </p:nvGrpSpPr>
        <p:grpSpPr>
          <a:xfrm>
            <a:off x="4252962" y="249432"/>
            <a:ext cx="3508891" cy="3494563"/>
            <a:chOff x="3600600" y="1170960"/>
            <a:chExt cx="1942800" cy="1569602"/>
          </a:xfrm>
        </p:grpSpPr>
        <p:sp>
          <p:nvSpPr>
            <p:cNvPr id="612" name="Google Shape;612;g2708a008b99_0_507"/>
            <p:cNvSpPr/>
            <p:nvPr/>
          </p:nvSpPr>
          <p:spPr>
            <a:xfrm>
              <a:off x="3600600" y="1170963"/>
              <a:ext cx="1942800" cy="1569600"/>
            </a:xfrm>
            <a:prstGeom prst="round2SameRect">
              <a:avLst>
                <a:gd fmla="val 18098" name="adj1"/>
                <a:gd fmla="val 0" name="adj2"/>
              </a:avLst>
            </a:prstGeom>
            <a:solidFill>
              <a:srgbClr val="A2C4C9"/>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13" name="Google Shape;613;g2708a008b99_0_507"/>
            <p:cNvSpPr txBox="1"/>
            <p:nvPr/>
          </p:nvSpPr>
          <p:spPr>
            <a:xfrm>
              <a:off x="3819008" y="1170960"/>
              <a:ext cx="1451700" cy="459900"/>
            </a:xfrm>
            <a:prstGeom prst="rect">
              <a:avLst/>
            </a:prstGeom>
            <a:solidFill>
              <a:srgbClr val="A2C4C9"/>
            </a:solid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lang="en-US" sz="2600">
                  <a:solidFill>
                    <a:schemeClr val="dk2"/>
                  </a:solidFill>
                  <a:latin typeface="Roboto"/>
                  <a:ea typeface="Roboto"/>
                  <a:cs typeface="Roboto"/>
                  <a:sym typeface="Roboto"/>
                </a:rPr>
                <a:t>Support Accommodation</a:t>
              </a:r>
              <a:endParaRPr sz="2600">
                <a:solidFill>
                  <a:schemeClr val="dk2"/>
                </a:solidFill>
                <a:latin typeface="Roboto"/>
                <a:ea typeface="Roboto"/>
                <a:cs typeface="Roboto"/>
                <a:sym typeface="Roboto"/>
              </a:endParaRPr>
            </a:p>
          </p:txBody>
        </p:sp>
        <p:sp>
          <p:nvSpPr>
            <p:cNvPr id="614" name="Google Shape;614;g2708a008b99_0_507"/>
            <p:cNvSpPr txBox="1"/>
            <p:nvPr/>
          </p:nvSpPr>
          <p:spPr>
            <a:xfrm>
              <a:off x="3648417" y="1404832"/>
              <a:ext cx="1851000" cy="1164300"/>
            </a:xfrm>
            <a:prstGeom prst="rect">
              <a:avLst/>
            </a:prstGeom>
            <a:solidFill>
              <a:srgbClr val="A2C4C9"/>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sz="1200">
                  <a:solidFill>
                    <a:schemeClr val="dk2"/>
                  </a:solidFill>
                  <a:latin typeface="Roboto"/>
                  <a:ea typeface="Roboto"/>
                  <a:cs typeface="Roboto"/>
                  <a:sym typeface="Roboto"/>
                </a:rPr>
                <a:t>Support can provide access or grow relationships but does not build skill, usually has no concrete data collection component. Should be short term and used as a space to determine if intervention is needed. Useful for performance deficits. </a:t>
              </a:r>
              <a:endParaRPr sz="1200">
                <a:solidFill>
                  <a:schemeClr val="dk2"/>
                </a:solidFill>
                <a:latin typeface="Roboto"/>
                <a:ea typeface="Roboto"/>
                <a:cs typeface="Roboto"/>
                <a:sym typeface="Roboto"/>
              </a:endParaRPr>
            </a:p>
            <a:p>
              <a:pPr indent="0" lvl="0" marL="0" rtl="0" algn="l">
                <a:lnSpc>
                  <a:spcPct val="115000"/>
                </a:lnSpc>
                <a:spcBef>
                  <a:spcPts val="2100"/>
                </a:spcBef>
                <a:spcAft>
                  <a:spcPts val="2100"/>
                </a:spcAft>
                <a:buNone/>
              </a:pPr>
              <a:r>
                <a:rPr lang="en-US" sz="1200">
                  <a:solidFill>
                    <a:schemeClr val="dk2"/>
                  </a:solidFill>
                  <a:latin typeface="Roboto"/>
                  <a:ea typeface="Roboto"/>
                  <a:cs typeface="Roboto"/>
                  <a:sym typeface="Roboto"/>
                </a:rPr>
                <a:t>Examples: Accommodations, altered schedule, 2x10, facilitated conversations, </a:t>
              </a:r>
              <a:endParaRPr sz="1200">
                <a:solidFill>
                  <a:schemeClr val="dk2"/>
                </a:solidFill>
                <a:latin typeface="Roboto"/>
                <a:ea typeface="Roboto"/>
                <a:cs typeface="Roboto"/>
                <a:sym typeface="Roboto"/>
              </a:endParaRPr>
            </a:p>
          </p:txBody>
        </p:sp>
      </p:grpSp>
      <p:grpSp>
        <p:nvGrpSpPr>
          <p:cNvPr id="615" name="Google Shape;615;g2708a008b99_0_507"/>
          <p:cNvGrpSpPr/>
          <p:nvPr/>
        </p:nvGrpSpPr>
        <p:grpSpPr>
          <a:xfrm>
            <a:off x="4089507" y="2049444"/>
            <a:ext cx="347155" cy="347155"/>
            <a:chOff x="3157188" y="909150"/>
            <a:chExt cx="470400" cy="470400"/>
          </a:xfrm>
        </p:grpSpPr>
        <p:sp>
          <p:nvSpPr>
            <p:cNvPr id="616" name="Google Shape;616;g2708a008b99_0_507"/>
            <p:cNvSpPr/>
            <p:nvPr/>
          </p:nvSpPr>
          <p:spPr>
            <a:xfrm>
              <a:off x="3157188" y="909150"/>
              <a:ext cx="470400" cy="470400"/>
            </a:xfrm>
            <a:prstGeom prst="ellipse">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17" name="Google Shape;617;g2708a008b99_0_507"/>
            <p:cNvSpPr/>
            <p:nvPr/>
          </p:nvSpPr>
          <p:spPr>
            <a:xfrm>
              <a:off x="3243138" y="995100"/>
              <a:ext cx="298500" cy="298500"/>
            </a:xfrm>
            <a:prstGeom prst="mathPlus">
              <a:avLst>
                <a:gd fmla="val 9900" name="adj1"/>
              </a:avLst>
            </a:prstGeom>
            <a:solidFill>
              <a:srgbClr val="505050"/>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sp>
        <p:nvSpPr>
          <p:cNvPr id="618" name="Google Shape;618;g2708a008b99_0_507"/>
          <p:cNvSpPr/>
          <p:nvPr/>
        </p:nvSpPr>
        <p:spPr>
          <a:xfrm flipH="1">
            <a:off x="7755413" y="287234"/>
            <a:ext cx="3508891" cy="3456887"/>
          </a:xfrm>
          <a:prstGeom prst="round1Rect">
            <a:avLst>
              <a:gd fmla="val 17446" name="adj"/>
            </a:avLst>
          </a:prstGeom>
          <a:solidFill>
            <a:srgbClr val="677E7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19" name="Google Shape;619;g2708a008b99_0_507"/>
          <p:cNvSpPr txBox="1"/>
          <p:nvPr/>
        </p:nvSpPr>
        <p:spPr>
          <a:xfrm>
            <a:off x="7829600" y="770125"/>
            <a:ext cx="3364764" cy="1431120"/>
          </a:xfrm>
          <a:prstGeom prst="rect">
            <a:avLst/>
          </a:prstGeom>
          <a:solidFill>
            <a:srgbClr val="677E7E"/>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sz="1200">
                <a:solidFill>
                  <a:schemeClr val="dk1"/>
                </a:solidFill>
                <a:latin typeface="Roboto"/>
                <a:ea typeface="Roboto"/>
                <a:cs typeface="Roboto"/>
                <a:sym typeface="Roboto"/>
              </a:rPr>
              <a:t>Interventions address acquisition and fluency deficits. These build student and family skills. They are ongoing, targeted, and have data collection methods.  These need to be run with ongoing fidelity checks. </a:t>
            </a:r>
            <a:endParaRPr sz="1200">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chemeClr val="dk1"/>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200">
                <a:solidFill>
                  <a:schemeClr val="dk1"/>
                </a:solidFill>
                <a:latin typeface="Roboto"/>
                <a:ea typeface="Roboto"/>
                <a:cs typeface="Roboto"/>
                <a:sym typeface="Roboto"/>
              </a:rPr>
              <a:t>Examples: Tracked goal setting, CICO, Check and Connect, </a:t>
            </a:r>
            <a:r>
              <a:rPr lang="en-US" sz="1200">
                <a:solidFill>
                  <a:schemeClr val="dk1"/>
                </a:solidFill>
                <a:latin typeface="Roboto"/>
                <a:ea typeface="Roboto"/>
                <a:cs typeface="Roboto"/>
                <a:sym typeface="Roboto"/>
              </a:rPr>
              <a:t>Youth</a:t>
            </a:r>
            <a:r>
              <a:rPr lang="en-US" sz="1200">
                <a:solidFill>
                  <a:schemeClr val="dk1"/>
                </a:solidFill>
                <a:latin typeface="Roboto"/>
                <a:ea typeface="Roboto"/>
                <a:cs typeface="Roboto"/>
                <a:sym typeface="Roboto"/>
              </a:rPr>
              <a:t> Services Program, Ongoing Therapy, etc. </a:t>
            </a:r>
            <a:endParaRPr sz="1200">
              <a:solidFill>
                <a:schemeClr val="dk1"/>
              </a:solidFill>
              <a:latin typeface="Roboto"/>
              <a:ea typeface="Roboto"/>
              <a:cs typeface="Roboto"/>
              <a:sym typeface="Roboto"/>
            </a:endParaRPr>
          </a:p>
        </p:txBody>
      </p:sp>
      <p:sp>
        <p:nvSpPr>
          <p:cNvPr id="620" name="Google Shape;620;g2708a008b99_0_507"/>
          <p:cNvSpPr txBox="1"/>
          <p:nvPr/>
        </p:nvSpPr>
        <p:spPr>
          <a:xfrm>
            <a:off x="8157400" y="365125"/>
            <a:ext cx="2622000" cy="491700"/>
          </a:xfrm>
          <a:prstGeom prst="rect">
            <a:avLst/>
          </a:prstGeom>
          <a:solidFill>
            <a:srgbClr val="677E7E"/>
          </a:solid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lang="en-US" sz="2600">
                <a:solidFill>
                  <a:schemeClr val="dk1"/>
                </a:solidFill>
                <a:latin typeface="Roboto"/>
                <a:ea typeface="Roboto"/>
                <a:cs typeface="Roboto"/>
                <a:sym typeface="Roboto"/>
              </a:rPr>
              <a:t>Intervention</a:t>
            </a:r>
            <a:endParaRPr sz="2600">
              <a:solidFill>
                <a:schemeClr val="dk1"/>
              </a:solidFill>
              <a:latin typeface="Roboto"/>
              <a:ea typeface="Roboto"/>
              <a:cs typeface="Roboto"/>
              <a:sym typeface="Roboto"/>
            </a:endParaRPr>
          </a:p>
        </p:txBody>
      </p:sp>
      <p:grpSp>
        <p:nvGrpSpPr>
          <p:cNvPr id="621" name="Google Shape;621;g2708a008b99_0_507"/>
          <p:cNvGrpSpPr/>
          <p:nvPr/>
        </p:nvGrpSpPr>
        <p:grpSpPr>
          <a:xfrm>
            <a:off x="7575353" y="2049444"/>
            <a:ext cx="347155" cy="347155"/>
            <a:chOff x="3157188" y="909150"/>
            <a:chExt cx="470400" cy="470400"/>
          </a:xfrm>
        </p:grpSpPr>
        <p:sp>
          <p:nvSpPr>
            <p:cNvPr id="622" name="Google Shape;622;g2708a008b99_0_507"/>
            <p:cNvSpPr/>
            <p:nvPr/>
          </p:nvSpPr>
          <p:spPr>
            <a:xfrm>
              <a:off x="3157188" y="909150"/>
              <a:ext cx="470400" cy="470400"/>
            </a:xfrm>
            <a:prstGeom prst="ellipse">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23" name="Google Shape;623;g2708a008b99_0_507"/>
            <p:cNvSpPr/>
            <p:nvPr/>
          </p:nvSpPr>
          <p:spPr>
            <a:xfrm>
              <a:off x="3243138" y="995100"/>
              <a:ext cx="298500" cy="298500"/>
            </a:xfrm>
            <a:prstGeom prst="mathPlus">
              <a:avLst>
                <a:gd fmla="val 9900" name="adj1"/>
              </a:avLst>
            </a:prstGeom>
            <a:solidFill>
              <a:srgbClr val="41414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grpSp>
        <p:nvGrpSpPr>
          <p:cNvPr id="624" name="Google Shape;624;g2708a008b99_0_507"/>
          <p:cNvGrpSpPr/>
          <p:nvPr/>
        </p:nvGrpSpPr>
        <p:grpSpPr>
          <a:xfrm>
            <a:off x="748467" y="3706424"/>
            <a:ext cx="10515837" cy="2779883"/>
            <a:chOff x="1660800" y="2723938"/>
            <a:chExt cx="5822400" cy="1248600"/>
          </a:xfrm>
        </p:grpSpPr>
        <p:sp>
          <p:nvSpPr>
            <p:cNvPr id="625" name="Google Shape;625;g2708a008b99_0_507"/>
            <p:cNvSpPr/>
            <p:nvPr/>
          </p:nvSpPr>
          <p:spPr>
            <a:xfrm rot="10800000">
              <a:off x="1660800" y="2723938"/>
              <a:ext cx="5822400" cy="1248600"/>
            </a:xfrm>
            <a:prstGeom prst="round2SameRect">
              <a:avLst>
                <a:gd fmla="val 18098" name="adj1"/>
                <a:gd fmla="val 0" name="adj2"/>
              </a:avLst>
            </a:prstGeom>
            <a:solidFill>
              <a:srgbClr val="2F2F2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626" name="Google Shape;626;g2708a008b99_0_507"/>
            <p:cNvSpPr txBox="1"/>
            <p:nvPr/>
          </p:nvSpPr>
          <p:spPr>
            <a:xfrm>
              <a:off x="2583303" y="2847199"/>
              <a:ext cx="3977400" cy="4812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lang="en-US" sz="1800">
                  <a:solidFill>
                    <a:srgbClr val="FFFFFF"/>
                  </a:solidFill>
                  <a:latin typeface="Roboto"/>
                  <a:ea typeface="Roboto"/>
                  <a:cs typeface="Roboto"/>
                  <a:sym typeface="Roboto"/>
                </a:rPr>
                <a:t>Actions. Supports, and Interventions can work </a:t>
              </a:r>
              <a:r>
                <a:rPr b="1" lang="en-US" sz="1800">
                  <a:solidFill>
                    <a:srgbClr val="FFFFFF"/>
                  </a:solidFill>
                  <a:latin typeface="Roboto"/>
                  <a:ea typeface="Roboto"/>
                  <a:cs typeface="Roboto"/>
                  <a:sym typeface="Roboto"/>
                </a:rPr>
                <a:t>together</a:t>
              </a:r>
              <a:r>
                <a:rPr b="1" lang="en-US" sz="1800">
                  <a:solidFill>
                    <a:srgbClr val="FFFFFF"/>
                  </a:solidFill>
                  <a:latin typeface="Roboto"/>
                  <a:ea typeface="Roboto"/>
                  <a:cs typeface="Roboto"/>
                  <a:sym typeface="Roboto"/>
                </a:rPr>
                <a:t> to provide a comprehensive program for a client/student. </a:t>
              </a:r>
              <a:endParaRPr b="1" sz="1800">
                <a:solidFill>
                  <a:srgbClr val="FFFFFF"/>
                </a:solidFill>
                <a:latin typeface="Roboto"/>
                <a:ea typeface="Roboto"/>
                <a:cs typeface="Roboto"/>
                <a:sym typeface="Roboto"/>
              </a:endParaRPr>
            </a:p>
            <a:p>
              <a:pPr indent="0" lvl="0" marL="0" rtl="0" algn="ctr">
                <a:spcBef>
                  <a:spcPts val="0"/>
                </a:spcBef>
                <a:spcAft>
                  <a:spcPts val="0"/>
                </a:spcAft>
                <a:buNone/>
              </a:pPr>
              <a:r>
                <a:t/>
              </a:r>
              <a:endParaRPr b="1" sz="1800">
                <a:solidFill>
                  <a:srgbClr val="FFFFFF"/>
                </a:solidFill>
                <a:latin typeface="Roboto"/>
                <a:ea typeface="Roboto"/>
                <a:cs typeface="Roboto"/>
                <a:sym typeface="Roboto"/>
              </a:endParaRPr>
            </a:p>
            <a:p>
              <a:pPr indent="0" lvl="0" marL="0" rtl="0" algn="ctr">
                <a:spcBef>
                  <a:spcPts val="0"/>
                </a:spcBef>
                <a:spcAft>
                  <a:spcPts val="0"/>
                </a:spcAft>
                <a:buNone/>
              </a:pPr>
              <a:r>
                <a:rPr b="1" lang="en-US" sz="1800">
                  <a:solidFill>
                    <a:srgbClr val="FFFFFF"/>
                  </a:solidFill>
                  <a:latin typeface="Roboto"/>
                  <a:ea typeface="Roboto"/>
                  <a:cs typeface="Roboto"/>
                  <a:sym typeface="Roboto"/>
                </a:rPr>
                <a:t>The goal is to grow clients/students skills and efficacy so they are able to engage in life as a confident </a:t>
              </a:r>
              <a:r>
                <a:rPr b="1" lang="en-US" sz="1800">
                  <a:solidFill>
                    <a:srgbClr val="FFFFFF"/>
                  </a:solidFill>
                  <a:latin typeface="Roboto"/>
                  <a:ea typeface="Roboto"/>
                  <a:cs typeface="Roboto"/>
                  <a:sym typeface="Roboto"/>
                </a:rPr>
                <a:t>contributing</a:t>
              </a:r>
              <a:r>
                <a:rPr b="1" lang="en-US" sz="1800">
                  <a:solidFill>
                    <a:srgbClr val="FFFFFF"/>
                  </a:solidFill>
                  <a:latin typeface="Roboto"/>
                  <a:ea typeface="Roboto"/>
                  <a:cs typeface="Roboto"/>
                  <a:sym typeface="Roboto"/>
                </a:rPr>
                <a:t> citizen.  If they are </a:t>
              </a:r>
              <a:r>
                <a:rPr b="1" lang="en-US" sz="1800">
                  <a:solidFill>
                    <a:srgbClr val="FFFFFF"/>
                  </a:solidFill>
                  <a:latin typeface="Roboto"/>
                  <a:ea typeface="Roboto"/>
                  <a:cs typeface="Roboto"/>
                  <a:sym typeface="Roboto"/>
                </a:rPr>
                <a:t>reliant</a:t>
              </a:r>
              <a:r>
                <a:rPr b="1" lang="en-US" sz="1800">
                  <a:solidFill>
                    <a:srgbClr val="FFFFFF"/>
                  </a:solidFill>
                  <a:latin typeface="Roboto"/>
                  <a:ea typeface="Roboto"/>
                  <a:cs typeface="Roboto"/>
                  <a:sym typeface="Roboto"/>
                </a:rPr>
                <a:t> on an action, support, or intervention for too long we are doing them a disservice. </a:t>
              </a:r>
              <a:endParaRPr b="1" sz="1800">
                <a:solidFill>
                  <a:srgbClr val="FFFFFF"/>
                </a:solidFill>
                <a:latin typeface="Roboto"/>
                <a:ea typeface="Roboto"/>
                <a:cs typeface="Roboto"/>
                <a:sym typeface="Roboto"/>
              </a:endParaRPr>
            </a:p>
            <a:p>
              <a:pPr indent="0" lvl="0" marL="0" rtl="0" algn="ctr">
                <a:spcBef>
                  <a:spcPts val="0"/>
                </a:spcBef>
                <a:spcAft>
                  <a:spcPts val="0"/>
                </a:spcAft>
                <a:buNone/>
              </a:pPr>
              <a:r>
                <a:t/>
              </a:r>
              <a:endParaRPr b="1" sz="1800">
                <a:solidFill>
                  <a:srgbClr val="FFFFFF"/>
                </a:solidFill>
                <a:latin typeface="Roboto"/>
                <a:ea typeface="Roboto"/>
                <a:cs typeface="Roboto"/>
                <a:sym typeface="Roboto"/>
              </a:endParaRPr>
            </a:p>
            <a:p>
              <a:pPr indent="0" lvl="0" marL="0" rtl="0" algn="ctr">
                <a:spcBef>
                  <a:spcPts val="0"/>
                </a:spcBef>
                <a:spcAft>
                  <a:spcPts val="0"/>
                </a:spcAft>
                <a:buNone/>
              </a:pPr>
              <a:r>
                <a:t/>
              </a:r>
              <a:endParaRPr b="1" sz="1800">
                <a:solidFill>
                  <a:srgbClr val="FFFFFF"/>
                </a:solidFill>
                <a:latin typeface="Roboto"/>
                <a:ea typeface="Roboto"/>
                <a:cs typeface="Roboto"/>
                <a:sym typeface="Roboto"/>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USBE Approved">
      <a:dk1>
        <a:srgbClr val="000000"/>
      </a:dk1>
      <a:lt1>
        <a:srgbClr val="FFFFFF"/>
      </a:lt1>
      <a:dk2>
        <a:srgbClr val="53585F"/>
      </a:dk2>
      <a:lt2>
        <a:srgbClr val="DCDEE0"/>
      </a:lt2>
      <a:accent1>
        <a:srgbClr val="D37D20"/>
      </a:accent1>
      <a:accent2>
        <a:srgbClr val="6C385C"/>
      </a:accent2>
      <a:accent3>
        <a:srgbClr val="DB4478"/>
      </a:accent3>
      <a:accent4>
        <a:srgbClr val="3A7BB6"/>
      </a:accent4>
      <a:accent5>
        <a:srgbClr val="DFE0E0"/>
      </a:accent5>
      <a:accent6>
        <a:srgbClr val="347F7F"/>
      </a:accent6>
      <a:hlink>
        <a:srgbClr val="435DA5"/>
      </a:hlink>
      <a:folHlink>
        <a:srgbClr val="9595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2023-08-28T13:51:42Z</dcterms:created>
  <dc:creator>Steele-Smith, Amy</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