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2" r:id="rId1"/>
    <p:sldMasterId id="2147483703" r:id="rId2"/>
    <p:sldMasterId id="2147483719" r:id="rId3"/>
    <p:sldMasterId id="2147483732" r:id="rId4"/>
  </p:sldMasterIdLst>
  <p:notesMasterIdLst>
    <p:notesMasterId r:id="rId44"/>
  </p:notesMasterIdLst>
  <p:sldIdLst>
    <p:sldId id="256" r:id="rId5"/>
    <p:sldId id="257" r:id="rId6"/>
    <p:sldId id="258" r:id="rId7"/>
    <p:sldId id="259" r:id="rId8"/>
    <p:sldId id="260" r:id="rId9"/>
    <p:sldId id="296"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5" r:id="rId43"/>
  </p:sldIdLst>
  <p:sldSz cx="9144000" cy="5143500" type="screen16x9"/>
  <p:notesSz cx="6858000" cy="9144000"/>
  <p:embeddedFontLst>
    <p:embeddedFont>
      <p:font typeface="Open Sans" panose="020B0606030504020204" pitchFamily="34" charset="0"/>
      <p:regular r:id="rId45"/>
      <p:bold r:id="rId46"/>
      <p:italic r:id="rId47"/>
      <p:boldItalic r:id="rId48"/>
    </p:embeddedFont>
    <p:embeddedFont>
      <p:font typeface="Open Sans ExtraBold" panose="020B0606030504020204" pitchFamily="34" charset="0"/>
      <p:bold r:id="rId49"/>
      <p:boldItalic r:id="rId50"/>
    </p:embeddedFont>
    <p:embeddedFont>
      <p:font typeface="Proxima Nova" panose="02000506030000020004" pitchFamily="2" charset="0"/>
      <p:regular r:id="rId51"/>
      <p:bold r:id="rId52"/>
      <p:italic r:id="rId53"/>
      <p:boldItalic r:id="rId54"/>
    </p:embeddedFont>
    <p:embeddedFont>
      <p:font typeface="Roboto" panose="02000000000000000000" pitchFamily="2"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51"/>
  </p:normalViewPr>
  <p:slideViewPr>
    <p:cSldViewPr snapToGrid="0">
      <p:cViewPr varScale="1">
        <p:scale>
          <a:sx n="124" d="100"/>
          <a:sy n="124" d="100"/>
        </p:scale>
        <p:origin x="176" y="648"/>
      </p:cViewPr>
      <p:guideLst>
        <p:guide orient="horz" pos="1620"/>
        <p:guide pos="2880"/>
      </p:guideLst>
    </p:cSldViewPr>
  </p:slideViewPr>
  <p:outlineViewPr>
    <p:cViewPr>
      <p:scale>
        <a:sx n="33" d="100"/>
        <a:sy n="33" d="100"/>
      </p:scale>
      <p:origin x="-56"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4.fntdata"/><Relationship Id="rId56" Type="http://schemas.openxmlformats.org/officeDocument/2006/relationships/font" Target="fonts/font12.fntdata"/><Relationship Id="rId8" Type="http://schemas.openxmlformats.org/officeDocument/2006/relationships/slide" Target="slides/slide4.xml"/><Relationship Id="rId51" Type="http://schemas.openxmlformats.org/officeDocument/2006/relationships/font" Target="fonts/font7.fntdata"/><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2.fntdata"/><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0.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05131E-54A0-4F42-9C90-18A6E6BF1A40}"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n-US"/>
        </a:p>
      </dgm:t>
    </dgm:pt>
    <dgm:pt modelId="{AED7B0E2-435D-488C-BF59-62F80C5B7F30}">
      <dgm:prSet/>
      <dgm:spPr/>
      <dgm:t>
        <a:bodyPr/>
        <a:lstStyle/>
        <a:p>
          <a:r>
            <a:rPr lang="en-US"/>
            <a:t>The goal is to keep children safe. We all agree on this. </a:t>
          </a:r>
        </a:p>
      </dgm:t>
    </dgm:pt>
    <dgm:pt modelId="{B8B57A82-71AC-4C99-95E2-7B3300DA2785}" type="parTrans" cxnId="{6349DBD8-C5CA-487A-9697-E43C80E9164C}">
      <dgm:prSet/>
      <dgm:spPr/>
      <dgm:t>
        <a:bodyPr/>
        <a:lstStyle/>
        <a:p>
          <a:endParaRPr lang="en-US"/>
        </a:p>
      </dgm:t>
    </dgm:pt>
    <dgm:pt modelId="{E7D6789F-DCDC-4164-A8EA-EA26E6102585}" type="sibTrans" cxnId="{6349DBD8-C5CA-487A-9697-E43C80E9164C}">
      <dgm:prSet/>
      <dgm:spPr/>
      <dgm:t>
        <a:bodyPr/>
        <a:lstStyle/>
        <a:p>
          <a:endParaRPr lang="en-US"/>
        </a:p>
      </dgm:t>
    </dgm:pt>
    <dgm:pt modelId="{3D9C7A03-5B69-462B-80B8-9481A3570AF5}">
      <dgm:prSet/>
      <dgm:spPr/>
      <dgm:t>
        <a:bodyPr/>
        <a:lstStyle/>
        <a:p>
          <a:r>
            <a:rPr lang="en-US" dirty="0"/>
            <a:t>However, do we notice how gun crimes are linked to problematic sexual behavior (</a:t>
          </a:r>
          <a:r>
            <a:rPr lang="en-US" dirty="0" err="1"/>
            <a:t>psb</a:t>
          </a:r>
          <a:r>
            <a:rPr lang="en-US" dirty="0"/>
            <a:t>)?</a:t>
          </a:r>
        </a:p>
      </dgm:t>
    </dgm:pt>
    <dgm:pt modelId="{40154FF5-48C8-4255-8EA9-9B7BEE0D55BE}" type="parTrans" cxnId="{65873DF4-776A-40A4-B2B4-0B0B2E52DE7B}">
      <dgm:prSet/>
      <dgm:spPr/>
      <dgm:t>
        <a:bodyPr/>
        <a:lstStyle/>
        <a:p>
          <a:endParaRPr lang="en-US"/>
        </a:p>
      </dgm:t>
    </dgm:pt>
    <dgm:pt modelId="{35A61C54-36A2-4F66-9A74-427F0C714409}" type="sibTrans" cxnId="{65873DF4-776A-40A4-B2B4-0B0B2E52DE7B}">
      <dgm:prSet/>
      <dgm:spPr/>
      <dgm:t>
        <a:bodyPr/>
        <a:lstStyle/>
        <a:p>
          <a:endParaRPr lang="en-US"/>
        </a:p>
      </dgm:t>
    </dgm:pt>
    <dgm:pt modelId="{59C9A1E2-40BF-45CF-A920-727DB153CA83}">
      <dgm:prSet/>
      <dgm:spPr/>
      <dgm:t>
        <a:bodyPr/>
        <a:lstStyle/>
        <a:p>
          <a:r>
            <a:rPr lang="en-US"/>
            <a:t>Often youth with the broad label of problematic sexual behavior (psb) are lumped into categories of violent crime and viewed as similar to gun violence. </a:t>
          </a:r>
        </a:p>
      </dgm:t>
    </dgm:pt>
    <dgm:pt modelId="{E4A2C26F-FAF5-4D8B-A6A2-E8F8162AEE63}" type="parTrans" cxnId="{8357E222-38F4-4F72-AED0-FDF430E170AD}">
      <dgm:prSet/>
      <dgm:spPr/>
      <dgm:t>
        <a:bodyPr/>
        <a:lstStyle/>
        <a:p>
          <a:endParaRPr lang="en-US"/>
        </a:p>
      </dgm:t>
    </dgm:pt>
    <dgm:pt modelId="{88686EBF-2DD5-4BD3-A41A-124121708C3D}" type="sibTrans" cxnId="{8357E222-38F4-4F72-AED0-FDF430E170AD}">
      <dgm:prSet/>
      <dgm:spPr/>
      <dgm:t>
        <a:bodyPr/>
        <a:lstStyle/>
        <a:p>
          <a:endParaRPr lang="en-US"/>
        </a:p>
      </dgm:t>
    </dgm:pt>
    <dgm:pt modelId="{F9883582-FD1B-4149-BAAD-103DB8D21BB4}">
      <dgm:prSet/>
      <dgm:spPr/>
      <dgm:t>
        <a:bodyPr/>
        <a:lstStyle/>
        <a:p>
          <a:r>
            <a:rPr lang="en-US"/>
            <a:t>Most experts and clinicians working with children and adolescents with psb readily acknowledge the harm that these behaviors cause and advocacy for them is not intended to minimize this harm.</a:t>
          </a:r>
        </a:p>
      </dgm:t>
    </dgm:pt>
    <dgm:pt modelId="{033E9A0E-E0EC-4B76-928F-EE7E5D0F8427}" type="parTrans" cxnId="{70A32108-D268-4C64-88C6-856439BCB0F3}">
      <dgm:prSet/>
      <dgm:spPr/>
      <dgm:t>
        <a:bodyPr/>
        <a:lstStyle/>
        <a:p>
          <a:endParaRPr lang="en-US"/>
        </a:p>
      </dgm:t>
    </dgm:pt>
    <dgm:pt modelId="{5FEAF62D-923B-4A17-A82E-741027EA3DE9}" type="sibTrans" cxnId="{70A32108-D268-4C64-88C6-856439BCB0F3}">
      <dgm:prSet/>
      <dgm:spPr/>
      <dgm:t>
        <a:bodyPr/>
        <a:lstStyle/>
        <a:p>
          <a:endParaRPr lang="en-US"/>
        </a:p>
      </dgm:t>
    </dgm:pt>
    <dgm:pt modelId="{02C2CE00-93CF-49AB-A4B7-EA4BFB495891}">
      <dgm:prSet/>
      <dgm:spPr/>
      <dgm:t>
        <a:bodyPr/>
        <a:lstStyle/>
        <a:p>
          <a:r>
            <a:rPr lang="en-US"/>
            <a:t>More effort is needed to understand the CONTEXT that they behaviors occurred. </a:t>
          </a:r>
        </a:p>
      </dgm:t>
    </dgm:pt>
    <dgm:pt modelId="{7BCCF129-90C1-4E40-90D2-892E83281A1F}" type="parTrans" cxnId="{5E392945-B630-4456-8843-12D377ECAEDA}">
      <dgm:prSet/>
      <dgm:spPr/>
      <dgm:t>
        <a:bodyPr/>
        <a:lstStyle/>
        <a:p>
          <a:endParaRPr lang="en-US"/>
        </a:p>
      </dgm:t>
    </dgm:pt>
    <dgm:pt modelId="{55A2D955-5227-4C16-A30C-69EE0C89EC78}" type="sibTrans" cxnId="{5E392945-B630-4456-8843-12D377ECAEDA}">
      <dgm:prSet/>
      <dgm:spPr/>
      <dgm:t>
        <a:bodyPr/>
        <a:lstStyle/>
        <a:p>
          <a:endParaRPr lang="en-US"/>
        </a:p>
      </dgm:t>
    </dgm:pt>
    <dgm:pt modelId="{66F6C237-E2D5-234C-9451-D4174A41F21A}" type="pres">
      <dgm:prSet presAssocID="{2D05131E-54A0-4F42-9C90-18A6E6BF1A40}" presName="outerComposite" presStyleCnt="0">
        <dgm:presLayoutVars>
          <dgm:chMax val="5"/>
          <dgm:dir/>
          <dgm:resizeHandles val="exact"/>
        </dgm:presLayoutVars>
      </dgm:prSet>
      <dgm:spPr/>
    </dgm:pt>
    <dgm:pt modelId="{2DCFD7DC-81F1-B34C-9A66-7A7D3F43CA14}" type="pres">
      <dgm:prSet presAssocID="{2D05131E-54A0-4F42-9C90-18A6E6BF1A40}" presName="dummyMaxCanvas" presStyleCnt="0">
        <dgm:presLayoutVars/>
      </dgm:prSet>
      <dgm:spPr/>
    </dgm:pt>
    <dgm:pt modelId="{863C11D6-8C65-5A46-9A29-B56A1B804E58}" type="pres">
      <dgm:prSet presAssocID="{2D05131E-54A0-4F42-9C90-18A6E6BF1A40}" presName="FiveNodes_1" presStyleLbl="node1" presStyleIdx="0" presStyleCnt="5">
        <dgm:presLayoutVars>
          <dgm:bulletEnabled val="1"/>
        </dgm:presLayoutVars>
      </dgm:prSet>
      <dgm:spPr/>
    </dgm:pt>
    <dgm:pt modelId="{06102B29-9BC2-3241-809F-9645CA795714}" type="pres">
      <dgm:prSet presAssocID="{2D05131E-54A0-4F42-9C90-18A6E6BF1A40}" presName="FiveNodes_2" presStyleLbl="node1" presStyleIdx="1" presStyleCnt="5">
        <dgm:presLayoutVars>
          <dgm:bulletEnabled val="1"/>
        </dgm:presLayoutVars>
      </dgm:prSet>
      <dgm:spPr/>
    </dgm:pt>
    <dgm:pt modelId="{72D4FE5A-32E3-3547-A852-A1F774BF7B19}" type="pres">
      <dgm:prSet presAssocID="{2D05131E-54A0-4F42-9C90-18A6E6BF1A40}" presName="FiveNodes_3" presStyleLbl="node1" presStyleIdx="2" presStyleCnt="5">
        <dgm:presLayoutVars>
          <dgm:bulletEnabled val="1"/>
        </dgm:presLayoutVars>
      </dgm:prSet>
      <dgm:spPr/>
    </dgm:pt>
    <dgm:pt modelId="{F6FCC9A7-5986-204A-AA71-AF8186FC9ECC}" type="pres">
      <dgm:prSet presAssocID="{2D05131E-54A0-4F42-9C90-18A6E6BF1A40}" presName="FiveNodes_4" presStyleLbl="node1" presStyleIdx="3" presStyleCnt="5">
        <dgm:presLayoutVars>
          <dgm:bulletEnabled val="1"/>
        </dgm:presLayoutVars>
      </dgm:prSet>
      <dgm:spPr/>
    </dgm:pt>
    <dgm:pt modelId="{354F51B3-2784-3A41-B54C-6409CF8391A8}" type="pres">
      <dgm:prSet presAssocID="{2D05131E-54A0-4F42-9C90-18A6E6BF1A40}" presName="FiveNodes_5" presStyleLbl="node1" presStyleIdx="4" presStyleCnt="5">
        <dgm:presLayoutVars>
          <dgm:bulletEnabled val="1"/>
        </dgm:presLayoutVars>
      </dgm:prSet>
      <dgm:spPr/>
    </dgm:pt>
    <dgm:pt modelId="{2233A737-01EA-644C-846A-2F07916E6056}" type="pres">
      <dgm:prSet presAssocID="{2D05131E-54A0-4F42-9C90-18A6E6BF1A40}" presName="FiveConn_1-2" presStyleLbl="fgAccFollowNode1" presStyleIdx="0" presStyleCnt="4">
        <dgm:presLayoutVars>
          <dgm:bulletEnabled val="1"/>
        </dgm:presLayoutVars>
      </dgm:prSet>
      <dgm:spPr/>
    </dgm:pt>
    <dgm:pt modelId="{2F892D7E-4B5B-8B43-A833-3861C11C3DD3}" type="pres">
      <dgm:prSet presAssocID="{2D05131E-54A0-4F42-9C90-18A6E6BF1A40}" presName="FiveConn_2-3" presStyleLbl="fgAccFollowNode1" presStyleIdx="1" presStyleCnt="4">
        <dgm:presLayoutVars>
          <dgm:bulletEnabled val="1"/>
        </dgm:presLayoutVars>
      </dgm:prSet>
      <dgm:spPr/>
    </dgm:pt>
    <dgm:pt modelId="{E6A0D097-76F6-CB42-9C39-1390EAA884FF}" type="pres">
      <dgm:prSet presAssocID="{2D05131E-54A0-4F42-9C90-18A6E6BF1A40}" presName="FiveConn_3-4" presStyleLbl="fgAccFollowNode1" presStyleIdx="2" presStyleCnt="4">
        <dgm:presLayoutVars>
          <dgm:bulletEnabled val="1"/>
        </dgm:presLayoutVars>
      </dgm:prSet>
      <dgm:spPr/>
    </dgm:pt>
    <dgm:pt modelId="{B84865E4-627B-CD41-BB71-8634C98CDC3C}" type="pres">
      <dgm:prSet presAssocID="{2D05131E-54A0-4F42-9C90-18A6E6BF1A40}" presName="FiveConn_4-5" presStyleLbl="fgAccFollowNode1" presStyleIdx="3" presStyleCnt="4">
        <dgm:presLayoutVars>
          <dgm:bulletEnabled val="1"/>
        </dgm:presLayoutVars>
      </dgm:prSet>
      <dgm:spPr/>
    </dgm:pt>
    <dgm:pt modelId="{903A3624-1457-A546-926B-513379C41CF3}" type="pres">
      <dgm:prSet presAssocID="{2D05131E-54A0-4F42-9C90-18A6E6BF1A40}" presName="FiveNodes_1_text" presStyleLbl="node1" presStyleIdx="4" presStyleCnt="5">
        <dgm:presLayoutVars>
          <dgm:bulletEnabled val="1"/>
        </dgm:presLayoutVars>
      </dgm:prSet>
      <dgm:spPr/>
    </dgm:pt>
    <dgm:pt modelId="{69AB2B48-8060-AF4B-88D7-7979F3863BDD}" type="pres">
      <dgm:prSet presAssocID="{2D05131E-54A0-4F42-9C90-18A6E6BF1A40}" presName="FiveNodes_2_text" presStyleLbl="node1" presStyleIdx="4" presStyleCnt="5">
        <dgm:presLayoutVars>
          <dgm:bulletEnabled val="1"/>
        </dgm:presLayoutVars>
      </dgm:prSet>
      <dgm:spPr/>
    </dgm:pt>
    <dgm:pt modelId="{FF232F1A-0405-CF48-912D-94841A8E5AFD}" type="pres">
      <dgm:prSet presAssocID="{2D05131E-54A0-4F42-9C90-18A6E6BF1A40}" presName="FiveNodes_3_text" presStyleLbl="node1" presStyleIdx="4" presStyleCnt="5">
        <dgm:presLayoutVars>
          <dgm:bulletEnabled val="1"/>
        </dgm:presLayoutVars>
      </dgm:prSet>
      <dgm:spPr/>
    </dgm:pt>
    <dgm:pt modelId="{58DA0D59-897B-184C-B80C-29828BF3B772}" type="pres">
      <dgm:prSet presAssocID="{2D05131E-54A0-4F42-9C90-18A6E6BF1A40}" presName="FiveNodes_4_text" presStyleLbl="node1" presStyleIdx="4" presStyleCnt="5">
        <dgm:presLayoutVars>
          <dgm:bulletEnabled val="1"/>
        </dgm:presLayoutVars>
      </dgm:prSet>
      <dgm:spPr/>
    </dgm:pt>
    <dgm:pt modelId="{44E972EC-3F04-8342-81D8-F9470E902DBD}" type="pres">
      <dgm:prSet presAssocID="{2D05131E-54A0-4F42-9C90-18A6E6BF1A40}" presName="FiveNodes_5_text" presStyleLbl="node1" presStyleIdx="4" presStyleCnt="5">
        <dgm:presLayoutVars>
          <dgm:bulletEnabled val="1"/>
        </dgm:presLayoutVars>
      </dgm:prSet>
      <dgm:spPr/>
    </dgm:pt>
  </dgm:ptLst>
  <dgm:cxnLst>
    <dgm:cxn modelId="{70A32108-D268-4C64-88C6-856439BCB0F3}" srcId="{2D05131E-54A0-4F42-9C90-18A6E6BF1A40}" destId="{F9883582-FD1B-4149-BAAD-103DB8D21BB4}" srcOrd="3" destOrd="0" parTransId="{033E9A0E-E0EC-4B76-928F-EE7E5D0F8427}" sibTransId="{5FEAF62D-923B-4A17-A82E-741027EA3DE9}"/>
    <dgm:cxn modelId="{34332B13-CB4D-6747-96F0-C3E3AB7DDB81}" type="presOf" srcId="{35A61C54-36A2-4F66-9A74-427F0C714409}" destId="{2F892D7E-4B5B-8B43-A833-3861C11C3DD3}" srcOrd="0" destOrd="0" presId="urn:microsoft.com/office/officeart/2005/8/layout/vProcess5"/>
    <dgm:cxn modelId="{C56BC31B-53B4-7A4E-8CC3-E3AB32CA8BB7}" type="presOf" srcId="{2D05131E-54A0-4F42-9C90-18A6E6BF1A40}" destId="{66F6C237-E2D5-234C-9451-D4174A41F21A}" srcOrd="0" destOrd="0" presId="urn:microsoft.com/office/officeart/2005/8/layout/vProcess5"/>
    <dgm:cxn modelId="{8357E222-38F4-4F72-AED0-FDF430E170AD}" srcId="{2D05131E-54A0-4F42-9C90-18A6E6BF1A40}" destId="{59C9A1E2-40BF-45CF-A920-727DB153CA83}" srcOrd="2" destOrd="0" parTransId="{E4A2C26F-FAF5-4D8B-A6A2-E8F8162AEE63}" sibTransId="{88686EBF-2DD5-4BD3-A41A-124121708C3D}"/>
    <dgm:cxn modelId="{E2D94D2B-49FF-784A-AA33-90784AEBBBF8}" type="presOf" srcId="{3D9C7A03-5B69-462B-80B8-9481A3570AF5}" destId="{69AB2B48-8060-AF4B-88D7-7979F3863BDD}" srcOrd="1" destOrd="0" presId="urn:microsoft.com/office/officeart/2005/8/layout/vProcess5"/>
    <dgm:cxn modelId="{D5829F2B-CFFA-9E45-A53F-94E0DA9F9E44}" type="presOf" srcId="{02C2CE00-93CF-49AB-A4B7-EA4BFB495891}" destId="{354F51B3-2784-3A41-B54C-6409CF8391A8}" srcOrd="0" destOrd="0" presId="urn:microsoft.com/office/officeart/2005/8/layout/vProcess5"/>
    <dgm:cxn modelId="{5E392945-B630-4456-8843-12D377ECAEDA}" srcId="{2D05131E-54A0-4F42-9C90-18A6E6BF1A40}" destId="{02C2CE00-93CF-49AB-A4B7-EA4BFB495891}" srcOrd="4" destOrd="0" parTransId="{7BCCF129-90C1-4E40-90D2-892E83281A1F}" sibTransId="{55A2D955-5227-4C16-A30C-69EE0C89EC78}"/>
    <dgm:cxn modelId="{40900746-AC71-DA47-8CB6-488FE0181509}" type="presOf" srcId="{F9883582-FD1B-4149-BAAD-103DB8D21BB4}" destId="{F6FCC9A7-5986-204A-AA71-AF8186FC9ECC}" srcOrd="0" destOrd="0" presId="urn:microsoft.com/office/officeart/2005/8/layout/vProcess5"/>
    <dgm:cxn modelId="{54021850-EDA1-FC40-A025-FF076545EC64}" type="presOf" srcId="{02C2CE00-93CF-49AB-A4B7-EA4BFB495891}" destId="{44E972EC-3F04-8342-81D8-F9470E902DBD}" srcOrd="1" destOrd="0" presId="urn:microsoft.com/office/officeart/2005/8/layout/vProcess5"/>
    <dgm:cxn modelId="{74787355-C6C6-F74D-95F7-A0CD1D51D5DB}" type="presOf" srcId="{F9883582-FD1B-4149-BAAD-103DB8D21BB4}" destId="{58DA0D59-897B-184C-B80C-29828BF3B772}" srcOrd="1" destOrd="0" presId="urn:microsoft.com/office/officeart/2005/8/layout/vProcess5"/>
    <dgm:cxn modelId="{840D8C69-EBE8-7D40-B6DA-398323BFC1DF}" type="presOf" srcId="{5FEAF62D-923B-4A17-A82E-741027EA3DE9}" destId="{B84865E4-627B-CD41-BB71-8634C98CDC3C}" srcOrd="0" destOrd="0" presId="urn:microsoft.com/office/officeart/2005/8/layout/vProcess5"/>
    <dgm:cxn modelId="{3D490871-187C-254B-8507-D8747D3EC390}" type="presOf" srcId="{59C9A1E2-40BF-45CF-A920-727DB153CA83}" destId="{72D4FE5A-32E3-3547-A852-A1F774BF7B19}" srcOrd="0" destOrd="0" presId="urn:microsoft.com/office/officeart/2005/8/layout/vProcess5"/>
    <dgm:cxn modelId="{4F862371-8683-4E44-9B42-BD18F4F289C7}" type="presOf" srcId="{3D9C7A03-5B69-462B-80B8-9481A3570AF5}" destId="{06102B29-9BC2-3241-809F-9645CA795714}" srcOrd="0" destOrd="0" presId="urn:microsoft.com/office/officeart/2005/8/layout/vProcess5"/>
    <dgm:cxn modelId="{3A822087-E5FF-EB45-86A4-062001B78C1A}" type="presOf" srcId="{AED7B0E2-435D-488C-BF59-62F80C5B7F30}" destId="{903A3624-1457-A546-926B-513379C41CF3}" srcOrd="1" destOrd="0" presId="urn:microsoft.com/office/officeart/2005/8/layout/vProcess5"/>
    <dgm:cxn modelId="{6857DFB1-D091-194B-BC3F-A2C32EE0286E}" type="presOf" srcId="{E7D6789F-DCDC-4164-A8EA-EA26E6102585}" destId="{2233A737-01EA-644C-846A-2F07916E6056}" srcOrd="0" destOrd="0" presId="urn:microsoft.com/office/officeart/2005/8/layout/vProcess5"/>
    <dgm:cxn modelId="{C36AA9D0-C3E3-AB47-A136-65793C15FB4A}" type="presOf" srcId="{59C9A1E2-40BF-45CF-A920-727DB153CA83}" destId="{FF232F1A-0405-CF48-912D-94841A8E5AFD}" srcOrd="1" destOrd="0" presId="urn:microsoft.com/office/officeart/2005/8/layout/vProcess5"/>
    <dgm:cxn modelId="{B77830D2-79A6-AD4E-A4DD-38370411A491}" type="presOf" srcId="{88686EBF-2DD5-4BD3-A41A-124121708C3D}" destId="{E6A0D097-76F6-CB42-9C39-1390EAA884FF}" srcOrd="0" destOrd="0" presId="urn:microsoft.com/office/officeart/2005/8/layout/vProcess5"/>
    <dgm:cxn modelId="{22D651D7-08DA-1243-B014-55B1D04FD192}" type="presOf" srcId="{AED7B0E2-435D-488C-BF59-62F80C5B7F30}" destId="{863C11D6-8C65-5A46-9A29-B56A1B804E58}" srcOrd="0" destOrd="0" presId="urn:microsoft.com/office/officeart/2005/8/layout/vProcess5"/>
    <dgm:cxn modelId="{6349DBD8-C5CA-487A-9697-E43C80E9164C}" srcId="{2D05131E-54A0-4F42-9C90-18A6E6BF1A40}" destId="{AED7B0E2-435D-488C-BF59-62F80C5B7F30}" srcOrd="0" destOrd="0" parTransId="{B8B57A82-71AC-4C99-95E2-7B3300DA2785}" sibTransId="{E7D6789F-DCDC-4164-A8EA-EA26E6102585}"/>
    <dgm:cxn modelId="{65873DF4-776A-40A4-B2B4-0B0B2E52DE7B}" srcId="{2D05131E-54A0-4F42-9C90-18A6E6BF1A40}" destId="{3D9C7A03-5B69-462B-80B8-9481A3570AF5}" srcOrd="1" destOrd="0" parTransId="{40154FF5-48C8-4255-8EA9-9B7BEE0D55BE}" sibTransId="{35A61C54-36A2-4F66-9A74-427F0C714409}"/>
    <dgm:cxn modelId="{79C193C7-D7FA-C347-B8A8-064EC2C25237}" type="presParOf" srcId="{66F6C237-E2D5-234C-9451-D4174A41F21A}" destId="{2DCFD7DC-81F1-B34C-9A66-7A7D3F43CA14}" srcOrd="0" destOrd="0" presId="urn:microsoft.com/office/officeart/2005/8/layout/vProcess5"/>
    <dgm:cxn modelId="{48C63EB0-226E-6447-B149-183D46E4FA16}" type="presParOf" srcId="{66F6C237-E2D5-234C-9451-D4174A41F21A}" destId="{863C11D6-8C65-5A46-9A29-B56A1B804E58}" srcOrd="1" destOrd="0" presId="urn:microsoft.com/office/officeart/2005/8/layout/vProcess5"/>
    <dgm:cxn modelId="{63853006-D0D2-EC4D-90A9-CC10785A077D}" type="presParOf" srcId="{66F6C237-E2D5-234C-9451-D4174A41F21A}" destId="{06102B29-9BC2-3241-809F-9645CA795714}" srcOrd="2" destOrd="0" presId="urn:microsoft.com/office/officeart/2005/8/layout/vProcess5"/>
    <dgm:cxn modelId="{67972314-2FD4-3D40-BDA4-342C5A8F7780}" type="presParOf" srcId="{66F6C237-E2D5-234C-9451-D4174A41F21A}" destId="{72D4FE5A-32E3-3547-A852-A1F774BF7B19}" srcOrd="3" destOrd="0" presId="urn:microsoft.com/office/officeart/2005/8/layout/vProcess5"/>
    <dgm:cxn modelId="{4C29BD4E-53F2-7E48-BED7-D49483682733}" type="presParOf" srcId="{66F6C237-E2D5-234C-9451-D4174A41F21A}" destId="{F6FCC9A7-5986-204A-AA71-AF8186FC9ECC}" srcOrd="4" destOrd="0" presId="urn:microsoft.com/office/officeart/2005/8/layout/vProcess5"/>
    <dgm:cxn modelId="{B15F889A-8143-3D44-9181-38E4CDD55E94}" type="presParOf" srcId="{66F6C237-E2D5-234C-9451-D4174A41F21A}" destId="{354F51B3-2784-3A41-B54C-6409CF8391A8}" srcOrd="5" destOrd="0" presId="urn:microsoft.com/office/officeart/2005/8/layout/vProcess5"/>
    <dgm:cxn modelId="{9E6B9CFE-390C-E447-ACF4-A27D66BB855E}" type="presParOf" srcId="{66F6C237-E2D5-234C-9451-D4174A41F21A}" destId="{2233A737-01EA-644C-846A-2F07916E6056}" srcOrd="6" destOrd="0" presId="urn:microsoft.com/office/officeart/2005/8/layout/vProcess5"/>
    <dgm:cxn modelId="{468618B0-A394-4F42-8EC6-8DEA5932A17D}" type="presParOf" srcId="{66F6C237-E2D5-234C-9451-D4174A41F21A}" destId="{2F892D7E-4B5B-8B43-A833-3861C11C3DD3}" srcOrd="7" destOrd="0" presId="urn:microsoft.com/office/officeart/2005/8/layout/vProcess5"/>
    <dgm:cxn modelId="{B72096F9-DE75-4F48-B9F0-4FF239D608F7}" type="presParOf" srcId="{66F6C237-E2D5-234C-9451-D4174A41F21A}" destId="{E6A0D097-76F6-CB42-9C39-1390EAA884FF}" srcOrd="8" destOrd="0" presId="urn:microsoft.com/office/officeart/2005/8/layout/vProcess5"/>
    <dgm:cxn modelId="{388C0A3C-D8BE-E549-B3A3-D188FDE430EF}" type="presParOf" srcId="{66F6C237-E2D5-234C-9451-D4174A41F21A}" destId="{B84865E4-627B-CD41-BB71-8634C98CDC3C}" srcOrd="9" destOrd="0" presId="urn:microsoft.com/office/officeart/2005/8/layout/vProcess5"/>
    <dgm:cxn modelId="{59E1BD79-7DC1-3C49-9F0A-F92A82C6DDCD}" type="presParOf" srcId="{66F6C237-E2D5-234C-9451-D4174A41F21A}" destId="{903A3624-1457-A546-926B-513379C41CF3}" srcOrd="10" destOrd="0" presId="urn:microsoft.com/office/officeart/2005/8/layout/vProcess5"/>
    <dgm:cxn modelId="{6ABD9222-ED9C-A745-A6F4-048456BD87D3}" type="presParOf" srcId="{66F6C237-E2D5-234C-9451-D4174A41F21A}" destId="{69AB2B48-8060-AF4B-88D7-7979F3863BDD}" srcOrd="11" destOrd="0" presId="urn:microsoft.com/office/officeart/2005/8/layout/vProcess5"/>
    <dgm:cxn modelId="{CBBF2FD8-1148-A345-B51E-785301A47C5C}" type="presParOf" srcId="{66F6C237-E2D5-234C-9451-D4174A41F21A}" destId="{FF232F1A-0405-CF48-912D-94841A8E5AFD}" srcOrd="12" destOrd="0" presId="urn:microsoft.com/office/officeart/2005/8/layout/vProcess5"/>
    <dgm:cxn modelId="{C933B223-755D-E046-828F-3E6A3BEBDA9B}" type="presParOf" srcId="{66F6C237-E2D5-234C-9451-D4174A41F21A}" destId="{58DA0D59-897B-184C-B80C-29828BF3B772}" srcOrd="13" destOrd="0" presId="urn:microsoft.com/office/officeart/2005/8/layout/vProcess5"/>
    <dgm:cxn modelId="{2360A62C-E745-B84E-8737-BDAFA6B3C37A}" type="presParOf" srcId="{66F6C237-E2D5-234C-9451-D4174A41F21A}" destId="{44E972EC-3F04-8342-81D8-F9470E902DB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395D2B-1A9E-4F31-A5D3-B8108DFFFA5A}" type="doc">
      <dgm:prSet loTypeId="urn:microsoft.com/office/officeart/2005/8/layout/vProcess5" loCatId="process" qsTypeId="urn:microsoft.com/office/officeart/2005/8/quickstyle/simple4" qsCatId="simple" csTypeId="urn:microsoft.com/office/officeart/2005/8/colors/accent1_2" csCatId="accent1"/>
      <dgm:spPr/>
      <dgm:t>
        <a:bodyPr/>
        <a:lstStyle/>
        <a:p>
          <a:endParaRPr lang="en-US"/>
        </a:p>
      </dgm:t>
    </dgm:pt>
    <dgm:pt modelId="{5F808A99-F716-48B2-9490-6DC3462A1805}">
      <dgm:prSet/>
      <dgm:spPr/>
      <dgm:t>
        <a:bodyPr/>
        <a:lstStyle/>
        <a:p>
          <a:r>
            <a:rPr lang="en-US" b="0" i="0"/>
            <a:t>In a recent meta-analysis by Patrick Lussier, Ph.D (2023) of all sexual recidivism studies between 1940-2019, the rate of sexual recidivism was 8% with close to 60,000 participants.  </a:t>
          </a:r>
          <a:endParaRPr lang="en-US"/>
        </a:p>
      </dgm:t>
    </dgm:pt>
    <dgm:pt modelId="{F65D34C4-87B1-4990-AE9E-E347FD976EC7}" type="parTrans" cxnId="{8B681160-911E-4329-9CD3-06DF32AAC041}">
      <dgm:prSet/>
      <dgm:spPr/>
      <dgm:t>
        <a:bodyPr/>
        <a:lstStyle/>
        <a:p>
          <a:endParaRPr lang="en-US"/>
        </a:p>
      </dgm:t>
    </dgm:pt>
    <dgm:pt modelId="{0420EA69-C656-456A-867F-580C4DF835A6}" type="sibTrans" cxnId="{8B681160-911E-4329-9CD3-06DF32AAC041}">
      <dgm:prSet/>
      <dgm:spPr/>
      <dgm:t>
        <a:bodyPr/>
        <a:lstStyle/>
        <a:p>
          <a:endParaRPr lang="en-US"/>
        </a:p>
      </dgm:t>
    </dgm:pt>
    <dgm:pt modelId="{1639D97E-BEF4-41BD-9C71-1C0B050AD324}">
      <dgm:prSet/>
      <dgm:spPr/>
      <dgm:t>
        <a:bodyPr/>
        <a:lstStyle/>
        <a:p>
          <a:r>
            <a:rPr lang="en-US" b="0" i="0"/>
            <a:t>With such low recidivism rates, it is CRITICAL to identify and build upon protective factors. </a:t>
          </a:r>
          <a:endParaRPr lang="en-US"/>
        </a:p>
      </dgm:t>
    </dgm:pt>
    <dgm:pt modelId="{BC25D6CB-0E96-44FB-9EE1-F662AB6ACDAC}" type="parTrans" cxnId="{4B9E696D-1300-44BC-8896-08974624A3D6}">
      <dgm:prSet/>
      <dgm:spPr/>
      <dgm:t>
        <a:bodyPr/>
        <a:lstStyle/>
        <a:p>
          <a:endParaRPr lang="en-US"/>
        </a:p>
      </dgm:t>
    </dgm:pt>
    <dgm:pt modelId="{4DEF5D93-0297-452C-852B-C81D21FF201B}" type="sibTrans" cxnId="{4B9E696D-1300-44BC-8896-08974624A3D6}">
      <dgm:prSet/>
      <dgm:spPr/>
      <dgm:t>
        <a:bodyPr/>
        <a:lstStyle/>
        <a:p>
          <a:endParaRPr lang="en-US"/>
        </a:p>
      </dgm:t>
    </dgm:pt>
    <dgm:pt modelId="{D8851BBE-9396-4CD4-9747-92C13F635843}">
      <dgm:prSet/>
      <dgm:spPr/>
      <dgm:t>
        <a:bodyPr/>
        <a:lstStyle/>
        <a:p>
          <a:r>
            <a:rPr lang="en-US" b="0" i="0"/>
            <a:t>Keeping children and adolescents socially engaged and supervised by adults in pro-social activities are both major protective factors from school. </a:t>
          </a:r>
          <a:endParaRPr lang="en-US"/>
        </a:p>
      </dgm:t>
    </dgm:pt>
    <dgm:pt modelId="{6A6BC560-9BCE-43FC-BEA1-C1F6647D4FD4}" type="parTrans" cxnId="{D81E827C-9C6B-44EC-B1D1-54E023113883}">
      <dgm:prSet/>
      <dgm:spPr/>
      <dgm:t>
        <a:bodyPr/>
        <a:lstStyle/>
        <a:p>
          <a:endParaRPr lang="en-US"/>
        </a:p>
      </dgm:t>
    </dgm:pt>
    <dgm:pt modelId="{A7801A9F-FDE1-4315-957E-EA16647CA894}" type="sibTrans" cxnId="{D81E827C-9C6B-44EC-B1D1-54E023113883}">
      <dgm:prSet/>
      <dgm:spPr/>
      <dgm:t>
        <a:bodyPr/>
        <a:lstStyle/>
        <a:p>
          <a:endParaRPr lang="en-US"/>
        </a:p>
      </dgm:t>
    </dgm:pt>
    <dgm:pt modelId="{7D03F017-36A1-402B-BEE1-A5F822C9ACAD}">
      <dgm:prSet/>
      <dgm:spPr/>
      <dgm:t>
        <a:bodyPr/>
        <a:lstStyle/>
        <a:p>
          <a:r>
            <a:rPr lang="en-US" b="0" i="0"/>
            <a:t>Long suspensions, shaming or guilt inducing consequences, or the social isolation of online school formats actually increase a youth risk factors.</a:t>
          </a:r>
          <a:endParaRPr lang="en-US"/>
        </a:p>
      </dgm:t>
    </dgm:pt>
    <dgm:pt modelId="{D3030386-6FF9-44A1-8CEB-0C8A34CF94B5}" type="parTrans" cxnId="{FE933E07-4C9C-4664-95DF-5DDBE59F3AFA}">
      <dgm:prSet/>
      <dgm:spPr/>
      <dgm:t>
        <a:bodyPr/>
        <a:lstStyle/>
        <a:p>
          <a:endParaRPr lang="en-US"/>
        </a:p>
      </dgm:t>
    </dgm:pt>
    <dgm:pt modelId="{D4DE9C7E-C464-4F61-9B6B-2DB9F6DDBFE9}" type="sibTrans" cxnId="{FE933E07-4C9C-4664-95DF-5DDBE59F3AFA}">
      <dgm:prSet/>
      <dgm:spPr/>
      <dgm:t>
        <a:bodyPr/>
        <a:lstStyle/>
        <a:p>
          <a:endParaRPr lang="en-US"/>
        </a:p>
      </dgm:t>
    </dgm:pt>
    <dgm:pt modelId="{CCE9A941-E5C6-2840-8A0B-7888FA81E5AE}" type="pres">
      <dgm:prSet presAssocID="{62395D2B-1A9E-4F31-A5D3-B8108DFFFA5A}" presName="outerComposite" presStyleCnt="0">
        <dgm:presLayoutVars>
          <dgm:chMax val="5"/>
          <dgm:dir/>
          <dgm:resizeHandles val="exact"/>
        </dgm:presLayoutVars>
      </dgm:prSet>
      <dgm:spPr/>
    </dgm:pt>
    <dgm:pt modelId="{55566AED-7009-A94C-B57D-03A168AA2779}" type="pres">
      <dgm:prSet presAssocID="{62395D2B-1A9E-4F31-A5D3-B8108DFFFA5A}" presName="dummyMaxCanvas" presStyleCnt="0">
        <dgm:presLayoutVars/>
      </dgm:prSet>
      <dgm:spPr/>
    </dgm:pt>
    <dgm:pt modelId="{88F5845E-D002-6242-90AA-F2674E63FB7C}" type="pres">
      <dgm:prSet presAssocID="{62395D2B-1A9E-4F31-A5D3-B8108DFFFA5A}" presName="FourNodes_1" presStyleLbl="node1" presStyleIdx="0" presStyleCnt="4">
        <dgm:presLayoutVars>
          <dgm:bulletEnabled val="1"/>
        </dgm:presLayoutVars>
      </dgm:prSet>
      <dgm:spPr/>
    </dgm:pt>
    <dgm:pt modelId="{3964BB21-851F-6A48-8772-8E98540BFCC5}" type="pres">
      <dgm:prSet presAssocID="{62395D2B-1A9E-4F31-A5D3-B8108DFFFA5A}" presName="FourNodes_2" presStyleLbl="node1" presStyleIdx="1" presStyleCnt="4">
        <dgm:presLayoutVars>
          <dgm:bulletEnabled val="1"/>
        </dgm:presLayoutVars>
      </dgm:prSet>
      <dgm:spPr/>
    </dgm:pt>
    <dgm:pt modelId="{9E71CAC3-590B-3146-A6DF-14EF63564934}" type="pres">
      <dgm:prSet presAssocID="{62395D2B-1A9E-4F31-A5D3-B8108DFFFA5A}" presName="FourNodes_3" presStyleLbl="node1" presStyleIdx="2" presStyleCnt="4">
        <dgm:presLayoutVars>
          <dgm:bulletEnabled val="1"/>
        </dgm:presLayoutVars>
      </dgm:prSet>
      <dgm:spPr/>
    </dgm:pt>
    <dgm:pt modelId="{034C06C8-B36C-434E-B765-76E886D92873}" type="pres">
      <dgm:prSet presAssocID="{62395D2B-1A9E-4F31-A5D3-B8108DFFFA5A}" presName="FourNodes_4" presStyleLbl="node1" presStyleIdx="3" presStyleCnt="4">
        <dgm:presLayoutVars>
          <dgm:bulletEnabled val="1"/>
        </dgm:presLayoutVars>
      </dgm:prSet>
      <dgm:spPr/>
    </dgm:pt>
    <dgm:pt modelId="{68A03895-9D33-3E42-9DF6-118D0ADF1C8E}" type="pres">
      <dgm:prSet presAssocID="{62395D2B-1A9E-4F31-A5D3-B8108DFFFA5A}" presName="FourConn_1-2" presStyleLbl="fgAccFollowNode1" presStyleIdx="0" presStyleCnt="3">
        <dgm:presLayoutVars>
          <dgm:bulletEnabled val="1"/>
        </dgm:presLayoutVars>
      </dgm:prSet>
      <dgm:spPr/>
    </dgm:pt>
    <dgm:pt modelId="{9BA7BED3-228A-F04E-9299-E977216FAA6B}" type="pres">
      <dgm:prSet presAssocID="{62395D2B-1A9E-4F31-A5D3-B8108DFFFA5A}" presName="FourConn_2-3" presStyleLbl="fgAccFollowNode1" presStyleIdx="1" presStyleCnt="3">
        <dgm:presLayoutVars>
          <dgm:bulletEnabled val="1"/>
        </dgm:presLayoutVars>
      </dgm:prSet>
      <dgm:spPr/>
    </dgm:pt>
    <dgm:pt modelId="{F80B0BF6-20D2-CB43-BC3B-1B05152CAB98}" type="pres">
      <dgm:prSet presAssocID="{62395D2B-1A9E-4F31-A5D3-B8108DFFFA5A}" presName="FourConn_3-4" presStyleLbl="fgAccFollowNode1" presStyleIdx="2" presStyleCnt="3">
        <dgm:presLayoutVars>
          <dgm:bulletEnabled val="1"/>
        </dgm:presLayoutVars>
      </dgm:prSet>
      <dgm:spPr/>
    </dgm:pt>
    <dgm:pt modelId="{EE4E7FCE-6C34-4841-B5DD-C1C5E1D0DBB0}" type="pres">
      <dgm:prSet presAssocID="{62395D2B-1A9E-4F31-A5D3-B8108DFFFA5A}" presName="FourNodes_1_text" presStyleLbl="node1" presStyleIdx="3" presStyleCnt="4">
        <dgm:presLayoutVars>
          <dgm:bulletEnabled val="1"/>
        </dgm:presLayoutVars>
      </dgm:prSet>
      <dgm:spPr/>
    </dgm:pt>
    <dgm:pt modelId="{44F1D730-12AB-ED43-BE72-5B881415DD97}" type="pres">
      <dgm:prSet presAssocID="{62395D2B-1A9E-4F31-A5D3-B8108DFFFA5A}" presName="FourNodes_2_text" presStyleLbl="node1" presStyleIdx="3" presStyleCnt="4">
        <dgm:presLayoutVars>
          <dgm:bulletEnabled val="1"/>
        </dgm:presLayoutVars>
      </dgm:prSet>
      <dgm:spPr/>
    </dgm:pt>
    <dgm:pt modelId="{37A660F4-E0EF-354D-A3D5-858E5D1B6216}" type="pres">
      <dgm:prSet presAssocID="{62395D2B-1A9E-4F31-A5D3-B8108DFFFA5A}" presName="FourNodes_3_text" presStyleLbl="node1" presStyleIdx="3" presStyleCnt="4">
        <dgm:presLayoutVars>
          <dgm:bulletEnabled val="1"/>
        </dgm:presLayoutVars>
      </dgm:prSet>
      <dgm:spPr/>
    </dgm:pt>
    <dgm:pt modelId="{07CE9129-427D-084F-A084-4DA415362FE1}" type="pres">
      <dgm:prSet presAssocID="{62395D2B-1A9E-4F31-A5D3-B8108DFFFA5A}" presName="FourNodes_4_text" presStyleLbl="node1" presStyleIdx="3" presStyleCnt="4">
        <dgm:presLayoutVars>
          <dgm:bulletEnabled val="1"/>
        </dgm:presLayoutVars>
      </dgm:prSet>
      <dgm:spPr/>
    </dgm:pt>
  </dgm:ptLst>
  <dgm:cxnLst>
    <dgm:cxn modelId="{FE933E07-4C9C-4664-95DF-5DDBE59F3AFA}" srcId="{62395D2B-1A9E-4F31-A5D3-B8108DFFFA5A}" destId="{7D03F017-36A1-402B-BEE1-A5F822C9ACAD}" srcOrd="3" destOrd="0" parTransId="{D3030386-6FF9-44A1-8CEB-0C8A34CF94B5}" sibTransId="{D4DE9C7E-C464-4F61-9B6B-2DB9F6DDBFE9}"/>
    <dgm:cxn modelId="{B7A3EC51-03A8-594D-9B5C-9E0420E218F3}" type="presOf" srcId="{7D03F017-36A1-402B-BEE1-A5F822C9ACAD}" destId="{034C06C8-B36C-434E-B765-76E886D92873}" srcOrd="0" destOrd="0" presId="urn:microsoft.com/office/officeart/2005/8/layout/vProcess5"/>
    <dgm:cxn modelId="{76D46D52-4434-2942-85D3-44444AEC2C2B}" type="presOf" srcId="{5F808A99-F716-48B2-9490-6DC3462A1805}" destId="{EE4E7FCE-6C34-4841-B5DD-C1C5E1D0DBB0}" srcOrd="1" destOrd="0" presId="urn:microsoft.com/office/officeart/2005/8/layout/vProcess5"/>
    <dgm:cxn modelId="{12D3FC58-3AEA-AD4A-A19A-6AAB17CF7BC6}" type="presOf" srcId="{A7801A9F-FDE1-4315-957E-EA16647CA894}" destId="{F80B0BF6-20D2-CB43-BC3B-1B05152CAB98}" srcOrd="0" destOrd="0" presId="urn:microsoft.com/office/officeart/2005/8/layout/vProcess5"/>
    <dgm:cxn modelId="{8B681160-911E-4329-9CD3-06DF32AAC041}" srcId="{62395D2B-1A9E-4F31-A5D3-B8108DFFFA5A}" destId="{5F808A99-F716-48B2-9490-6DC3462A1805}" srcOrd="0" destOrd="0" parTransId="{F65D34C4-87B1-4990-AE9E-E347FD976EC7}" sibTransId="{0420EA69-C656-456A-867F-580C4DF835A6}"/>
    <dgm:cxn modelId="{93248C6B-53DF-C747-B2CD-1ACD470287D4}" type="presOf" srcId="{1639D97E-BEF4-41BD-9C71-1C0B050AD324}" destId="{44F1D730-12AB-ED43-BE72-5B881415DD97}" srcOrd="1" destOrd="0" presId="urn:microsoft.com/office/officeart/2005/8/layout/vProcess5"/>
    <dgm:cxn modelId="{4B9E696D-1300-44BC-8896-08974624A3D6}" srcId="{62395D2B-1A9E-4F31-A5D3-B8108DFFFA5A}" destId="{1639D97E-BEF4-41BD-9C71-1C0B050AD324}" srcOrd="1" destOrd="0" parTransId="{BC25D6CB-0E96-44FB-9EE1-F662AB6ACDAC}" sibTransId="{4DEF5D93-0297-452C-852B-C81D21FF201B}"/>
    <dgm:cxn modelId="{F1C38970-6B19-0342-901E-55BFB2035211}" type="presOf" srcId="{D8851BBE-9396-4CD4-9747-92C13F635843}" destId="{37A660F4-E0EF-354D-A3D5-858E5D1B6216}" srcOrd="1" destOrd="0" presId="urn:microsoft.com/office/officeart/2005/8/layout/vProcess5"/>
    <dgm:cxn modelId="{D81E827C-9C6B-44EC-B1D1-54E023113883}" srcId="{62395D2B-1A9E-4F31-A5D3-B8108DFFFA5A}" destId="{D8851BBE-9396-4CD4-9747-92C13F635843}" srcOrd="2" destOrd="0" parTransId="{6A6BC560-9BCE-43FC-BEA1-C1F6647D4FD4}" sibTransId="{A7801A9F-FDE1-4315-957E-EA16647CA894}"/>
    <dgm:cxn modelId="{1D93D294-2D29-4D45-A2CC-BFBFAF586131}" type="presOf" srcId="{1639D97E-BEF4-41BD-9C71-1C0B050AD324}" destId="{3964BB21-851F-6A48-8772-8E98540BFCC5}" srcOrd="0" destOrd="0" presId="urn:microsoft.com/office/officeart/2005/8/layout/vProcess5"/>
    <dgm:cxn modelId="{E96F64A7-10BB-AC4A-862A-3956C5C8554D}" type="presOf" srcId="{D8851BBE-9396-4CD4-9747-92C13F635843}" destId="{9E71CAC3-590B-3146-A6DF-14EF63564934}" srcOrd="0" destOrd="0" presId="urn:microsoft.com/office/officeart/2005/8/layout/vProcess5"/>
    <dgm:cxn modelId="{FD30E0C4-B21E-C34C-91B3-366DAA3A9B9D}" type="presOf" srcId="{0420EA69-C656-456A-867F-580C4DF835A6}" destId="{68A03895-9D33-3E42-9DF6-118D0ADF1C8E}" srcOrd="0" destOrd="0" presId="urn:microsoft.com/office/officeart/2005/8/layout/vProcess5"/>
    <dgm:cxn modelId="{709C47DD-58B7-994D-9CCF-9825B5CF282C}" type="presOf" srcId="{5F808A99-F716-48B2-9490-6DC3462A1805}" destId="{88F5845E-D002-6242-90AA-F2674E63FB7C}" srcOrd="0" destOrd="0" presId="urn:microsoft.com/office/officeart/2005/8/layout/vProcess5"/>
    <dgm:cxn modelId="{4E6D14E4-779B-3A45-8E8C-52EF94FA2800}" type="presOf" srcId="{7D03F017-36A1-402B-BEE1-A5F822C9ACAD}" destId="{07CE9129-427D-084F-A084-4DA415362FE1}" srcOrd="1" destOrd="0" presId="urn:microsoft.com/office/officeart/2005/8/layout/vProcess5"/>
    <dgm:cxn modelId="{D3BA7CEB-DE1C-1D4E-B230-707396DC1FC8}" type="presOf" srcId="{62395D2B-1A9E-4F31-A5D3-B8108DFFFA5A}" destId="{CCE9A941-E5C6-2840-8A0B-7888FA81E5AE}" srcOrd="0" destOrd="0" presId="urn:microsoft.com/office/officeart/2005/8/layout/vProcess5"/>
    <dgm:cxn modelId="{21ABE4F6-FC09-2C40-9E6A-0840F45379B6}" type="presOf" srcId="{4DEF5D93-0297-452C-852B-C81D21FF201B}" destId="{9BA7BED3-228A-F04E-9299-E977216FAA6B}" srcOrd="0" destOrd="0" presId="urn:microsoft.com/office/officeart/2005/8/layout/vProcess5"/>
    <dgm:cxn modelId="{3E0CDBD9-F2F1-B742-AF27-B298F25B1A17}" type="presParOf" srcId="{CCE9A941-E5C6-2840-8A0B-7888FA81E5AE}" destId="{55566AED-7009-A94C-B57D-03A168AA2779}" srcOrd="0" destOrd="0" presId="urn:microsoft.com/office/officeart/2005/8/layout/vProcess5"/>
    <dgm:cxn modelId="{372FCFFD-1DFE-0E4F-BEA2-CEBF3E5E56E0}" type="presParOf" srcId="{CCE9A941-E5C6-2840-8A0B-7888FA81E5AE}" destId="{88F5845E-D002-6242-90AA-F2674E63FB7C}" srcOrd="1" destOrd="0" presId="urn:microsoft.com/office/officeart/2005/8/layout/vProcess5"/>
    <dgm:cxn modelId="{78FDB099-0ADE-A348-97F4-C73D9559AB40}" type="presParOf" srcId="{CCE9A941-E5C6-2840-8A0B-7888FA81E5AE}" destId="{3964BB21-851F-6A48-8772-8E98540BFCC5}" srcOrd="2" destOrd="0" presId="urn:microsoft.com/office/officeart/2005/8/layout/vProcess5"/>
    <dgm:cxn modelId="{8F19676E-2892-0841-92E5-D622A4B8617E}" type="presParOf" srcId="{CCE9A941-E5C6-2840-8A0B-7888FA81E5AE}" destId="{9E71CAC3-590B-3146-A6DF-14EF63564934}" srcOrd="3" destOrd="0" presId="urn:microsoft.com/office/officeart/2005/8/layout/vProcess5"/>
    <dgm:cxn modelId="{9EA81EBF-E71C-E543-91A9-7B5D2F14336C}" type="presParOf" srcId="{CCE9A941-E5C6-2840-8A0B-7888FA81E5AE}" destId="{034C06C8-B36C-434E-B765-76E886D92873}" srcOrd="4" destOrd="0" presId="urn:microsoft.com/office/officeart/2005/8/layout/vProcess5"/>
    <dgm:cxn modelId="{234A3BE5-EB52-3C4B-9BFA-A5A435D4C3AF}" type="presParOf" srcId="{CCE9A941-E5C6-2840-8A0B-7888FA81E5AE}" destId="{68A03895-9D33-3E42-9DF6-118D0ADF1C8E}" srcOrd="5" destOrd="0" presId="urn:microsoft.com/office/officeart/2005/8/layout/vProcess5"/>
    <dgm:cxn modelId="{0CEA94BA-9ABF-2F40-94A3-F9DF93089BE4}" type="presParOf" srcId="{CCE9A941-E5C6-2840-8A0B-7888FA81E5AE}" destId="{9BA7BED3-228A-F04E-9299-E977216FAA6B}" srcOrd="6" destOrd="0" presId="urn:microsoft.com/office/officeart/2005/8/layout/vProcess5"/>
    <dgm:cxn modelId="{065CE5D2-78CB-8A44-8A70-25DDAA6B260E}" type="presParOf" srcId="{CCE9A941-E5C6-2840-8A0B-7888FA81E5AE}" destId="{F80B0BF6-20D2-CB43-BC3B-1B05152CAB98}" srcOrd="7" destOrd="0" presId="urn:microsoft.com/office/officeart/2005/8/layout/vProcess5"/>
    <dgm:cxn modelId="{51C756F0-075C-C746-A470-C59F39B7284A}" type="presParOf" srcId="{CCE9A941-E5C6-2840-8A0B-7888FA81E5AE}" destId="{EE4E7FCE-6C34-4841-B5DD-C1C5E1D0DBB0}" srcOrd="8" destOrd="0" presId="urn:microsoft.com/office/officeart/2005/8/layout/vProcess5"/>
    <dgm:cxn modelId="{3637DB18-F2C2-FF4D-B42D-1842FC8A0714}" type="presParOf" srcId="{CCE9A941-E5C6-2840-8A0B-7888FA81E5AE}" destId="{44F1D730-12AB-ED43-BE72-5B881415DD97}" srcOrd="9" destOrd="0" presId="urn:microsoft.com/office/officeart/2005/8/layout/vProcess5"/>
    <dgm:cxn modelId="{594724B8-0853-7D4E-B4DC-2B3817178018}" type="presParOf" srcId="{CCE9A941-E5C6-2840-8A0B-7888FA81E5AE}" destId="{37A660F4-E0EF-354D-A3D5-858E5D1B6216}" srcOrd="10" destOrd="0" presId="urn:microsoft.com/office/officeart/2005/8/layout/vProcess5"/>
    <dgm:cxn modelId="{BB2BF082-67D1-B442-BA96-0F9456862FB5}" type="presParOf" srcId="{CCE9A941-E5C6-2840-8A0B-7888FA81E5AE}" destId="{07CE9129-427D-084F-A084-4DA415362FE1}"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3C11D6-8C65-5A46-9A29-B56A1B804E58}">
      <dsp:nvSpPr>
        <dsp:cNvPr id="0" name=""/>
        <dsp:cNvSpPr/>
      </dsp:nvSpPr>
      <dsp:spPr>
        <a:xfrm>
          <a:off x="0" y="0"/>
          <a:ext cx="4303737" cy="73706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a:t>The goal is to keep children safe. We all agree on this. </a:t>
          </a:r>
        </a:p>
      </dsp:txBody>
      <dsp:txXfrm>
        <a:off x="21588" y="21588"/>
        <a:ext cx="3422155" cy="693884"/>
      </dsp:txXfrm>
    </dsp:sp>
    <dsp:sp modelId="{06102B29-9BC2-3241-809F-9645CA795714}">
      <dsp:nvSpPr>
        <dsp:cNvPr id="0" name=""/>
        <dsp:cNvSpPr/>
      </dsp:nvSpPr>
      <dsp:spPr>
        <a:xfrm>
          <a:off x="321383" y="839429"/>
          <a:ext cx="4303737" cy="737060"/>
        </a:xfrm>
        <a:prstGeom prst="roundRect">
          <a:avLst>
            <a:gd name="adj" fmla="val 10000"/>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t>However, do we notice how gun crimes are linked to problematic sexual behavior (</a:t>
          </a:r>
          <a:r>
            <a:rPr lang="en-US" sz="1000" kern="1200" dirty="0" err="1"/>
            <a:t>psb</a:t>
          </a:r>
          <a:r>
            <a:rPr lang="en-US" sz="1000" kern="1200" dirty="0"/>
            <a:t>)?</a:t>
          </a:r>
        </a:p>
      </dsp:txBody>
      <dsp:txXfrm>
        <a:off x="342971" y="861017"/>
        <a:ext cx="3460089" cy="693884"/>
      </dsp:txXfrm>
    </dsp:sp>
    <dsp:sp modelId="{72D4FE5A-32E3-3547-A852-A1F774BF7B19}">
      <dsp:nvSpPr>
        <dsp:cNvPr id="0" name=""/>
        <dsp:cNvSpPr/>
      </dsp:nvSpPr>
      <dsp:spPr>
        <a:xfrm>
          <a:off x="642766" y="1678859"/>
          <a:ext cx="4303737" cy="737060"/>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a:t>Often youth with the broad label of problematic sexual behavior (psb) are lumped into categories of violent crime and viewed as similar to gun violence. </a:t>
          </a:r>
        </a:p>
      </dsp:txBody>
      <dsp:txXfrm>
        <a:off x="664354" y="1700447"/>
        <a:ext cx="3460089" cy="693884"/>
      </dsp:txXfrm>
    </dsp:sp>
    <dsp:sp modelId="{F6FCC9A7-5986-204A-AA71-AF8186FC9ECC}">
      <dsp:nvSpPr>
        <dsp:cNvPr id="0" name=""/>
        <dsp:cNvSpPr/>
      </dsp:nvSpPr>
      <dsp:spPr>
        <a:xfrm>
          <a:off x="964149" y="2518289"/>
          <a:ext cx="4303737" cy="737060"/>
        </a:xfrm>
        <a:prstGeom prst="roundRect">
          <a:avLst>
            <a:gd name="adj" fmla="val 10000"/>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a:t>Most experts and clinicians working with children and adolescents with psb readily acknowledge the harm that these behaviors cause and advocacy for them is not intended to minimize this harm.</a:t>
          </a:r>
        </a:p>
      </dsp:txBody>
      <dsp:txXfrm>
        <a:off x="985737" y="2539877"/>
        <a:ext cx="3460089" cy="693884"/>
      </dsp:txXfrm>
    </dsp:sp>
    <dsp:sp modelId="{354F51B3-2784-3A41-B54C-6409CF8391A8}">
      <dsp:nvSpPr>
        <dsp:cNvPr id="0" name=""/>
        <dsp:cNvSpPr/>
      </dsp:nvSpPr>
      <dsp:spPr>
        <a:xfrm>
          <a:off x="1285532" y="3357719"/>
          <a:ext cx="4303737" cy="73706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a:t>More effort is needed to understand the CONTEXT that they behaviors occurred. </a:t>
          </a:r>
        </a:p>
      </dsp:txBody>
      <dsp:txXfrm>
        <a:off x="1307120" y="3379307"/>
        <a:ext cx="3460089" cy="693884"/>
      </dsp:txXfrm>
    </dsp:sp>
    <dsp:sp modelId="{2233A737-01EA-644C-846A-2F07916E6056}">
      <dsp:nvSpPr>
        <dsp:cNvPr id="0" name=""/>
        <dsp:cNvSpPr/>
      </dsp:nvSpPr>
      <dsp:spPr>
        <a:xfrm>
          <a:off x="3824648" y="538463"/>
          <a:ext cx="479089" cy="479089"/>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932443" y="538463"/>
        <a:ext cx="263499" cy="360514"/>
      </dsp:txXfrm>
    </dsp:sp>
    <dsp:sp modelId="{2F892D7E-4B5B-8B43-A833-3861C11C3DD3}">
      <dsp:nvSpPr>
        <dsp:cNvPr id="0" name=""/>
        <dsp:cNvSpPr/>
      </dsp:nvSpPr>
      <dsp:spPr>
        <a:xfrm>
          <a:off x="4146031" y="1377893"/>
          <a:ext cx="479089" cy="479089"/>
        </a:xfrm>
        <a:prstGeom prst="downArrow">
          <a:avLst>
            <a:gd name="adj1" fmla="val 55000"/>
            <a:gd name="adj2" fmla="val 45000"/>
          </a:avLst>
        </a:prstGeom>
        <a:solidFill>
          <a:schemeClr val="accent5">
            <a:tint val="40000"/>
            <a:alpha val="90000"/>
            <a:hueOff val="-2246587"/>
            <a:satOff val="-7611"/>
            <a:lumOff val="-976"/>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253826" y="1377893"/>
        <a:ext cx="263499" cy="360514"/>
      </dsp:txXfrm>
    </dsp:sp>
    <dsp:sp modelId="{E6A0D097-76F6-CB42-9C39-1390EAA884FF}">
      <dsp:nvSpPr>
        <dsp:cNvPr id="0" name=""/>
        <dsp:cNvSpPr/>
      </dsp:nvSpPr>
      <dsp:spPr>
        <a:xfrm>
          <a:off x="4467414" y="2205039"/>
          <a:ext cx="479089" cy="479089"/>
        </a:xfrm>
        <a:prstGeom prst="downArrow">
          <a:avLst>
            <a:gd name="adj1" fmla="val 55000"/>
            <a:gd name="adj2" fmla="val 45000"/>
          </a:avLst>
        </a:prstGeom>
        <a:solidFill>
          <a:schemeClr val="accent5">
            <a:tint val="40000"/>
            <a:alpha val="90000"/>
            <a:hueOff val="-4493174"/>
            <a:satOff val="-15221"/>
            <a:lumOff val="-1952"/>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575209" y="2205039"/>
        <a:ext cx="263499" cy="360514"/>
      </dsp:txXfrm>
    </dsp:sp>
    <dsp:sp modelId="{B84865E4-627B-CD41-BB71-8634C98CDC3C}">
      <dsp:nvSpPr>
        <dsp:cNvPr id="0" name=""/>
        <dsp:cNvSpPr/>
      </dsp:nvSpPr>
      <dsp:spPr>
        <a:xfrm>
          <a:off x="4788797" y="3052658"/>
          <a:ext cx="479089" cy="479089"/>
        </a:xfrm>
        <a:prstGeom prst="downArrow">
          <a:avLst>
            <a:gd name="adj1" fmla="val 55000"/>
            <a:gd name="adj2" fmla="val 45000"/>
          </a:avLst>
        </a:prstGeom>
        <a:solidFill>
          <a:schemeClr val="accent5">
            <a:tint val="40000"/>
            <a:alpha val="90000"/>
            <a:hueOff val="-6739761"/>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896592" y="3052658"/>
        <a:ext cx="263499" cy="3605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5845E-D002-6242-90AA-F2674E63FB7C}">
      <dsp:nvSpPr>
        <dsp:cNvPr id="0" name=""/>
        <dsp:cNvSpPr/>
      </dsp:nvSpPr>
      <dsp:spPr>
        <a:xfrm>
          <a:off x="0" y="0"/>
          <a:ext cx="6816480" cy="71816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In a recent meta-analysis by Patrick Lussier, Ph.D (2023) of all sexual recidivism studies between 1940-2019, the rate of sexual recidivism was 8% with close to 60,000 participants.  </a:t>
          </a:r>
          <a:endParaRPr lang="en-US" sz="1300" kern="1200"/>
        </a:p>
      </dsp:txBody>
      <dsp:txXfrm>
        <a:off x="21034" y="21034"/>
        <a:ext cx="5980834" cy="676101"/>
      </dsp:txXfrm>
    </dsp:sp>
    <dsp:sp modelId="{3964BB21-851F-6A48-8772-8E98540BFCC5}">
      <dsp:nvSpPr>
        <dsp:cNvPr id="0" name=""/>
        <dsp:cNvSpPr/>
      </dsp:nvSpPr>
      <dsp:spPr>
        <a:xfrm>
          <a:off x="570880" y="848746"/>
          <a:ext cx="6816480" cy="71816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With such low recidivism rates, it is CRITICAL to identify and build upon protective factors. </a:t>
          </a:r>
          <a:endParaRPr lang="en-US" sz="1300" kern="1200"/>
        </a:p>
      </dsp:txBody>
      <dsp:txXfrm>
        <a:off x="591914" y="869780"/>
        <a:ext cx="5736721" cy="676101"/>
      </dsp:txXfrm>
    </dsp:sp>
    <dsp:sp modelId="{9E71CAC3-590B-3146-A6DF-14EF63564934}">
      <dsp:nvSpPr>
        <dsp:cNvPr id="0" name=""/>
        <dsp:cNvSpPr/>
      </dsp:nvSpPr>
      <dsp:spPr>
        <a:xfrm>
          <a:off x="1133239" y="1697492"/>
          <a:ext cx="6816480" cy="71816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Keeping children and adolescents socially engaged and supervised by adults in pro-social activities are both major protective factors from school. </a:t>
          </a:r>
          <a:endParaRPr lang="en-US" sz="1300" kern="1200"/>
        </a:p>
      </dsp:txBody>
      <dsp:txXfrm>
        <a:off x="1154273" y="1718526"/>
        <a:ext cx="5745242" cy="676101"/>
      </dsp:txXfrm>
    </dsp:sp>
    <dsp:sp modelId="{034C06C8-B36C-434E-B765-76E886D92873}">
      <dsp:nvSpPr>
        <dsp:cNvPr id="0" name=""/>
        <dsp:cNvSpPr/>
      </dsp:nvSpPr>
      <dsp:spPr>
        <a:xfrm>
          <a:off x="1704119" y="2546238"/>
          <a:ext cx="6816480" cy="71816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Long suspensions, shaming or guilt inducing consequences, or the social isolation of online school formats actually increase a youth risk factors.</a:t>
          </a:r>
          <a:endParaRPr lang="en-US" sz="1300" kern="1200"/>
        </a:p>
      </dsp:txBody>
      <dsp:txXfrm>
        <a:off x="1725153" y="2567272"/>
        <a:ext cx="5736721" cy="676101"/>
      </dsp:txXfrm>
    </dsp:sp>
    <dsp:sp modelId="{68A03895-9D33-3E42-9DF6-118D0ADF1C8E}">
      <dsp:nvSpPr>
        <dsp:cNvPr id="0" name=""/>
        <dsp:cNvSpPr/>
      </dsp:nvSpPr>
      <dsp:spPr>
        <a:xfrm>
          <a:off x="6349669" y="550052"/>
          <a:ext cx="466810" cy="466810"/>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6454701" y="550052"/>
        <a:ext cx="256746" cy="351275"/>
      </dsp:txXfrm>
    </dsp:sp>
    <dsp:sp modelId="{9BA7BED3-228A-F04E-9299-E977216FAA6B}">
      <dsp:nvSpPr>
        <dsp:cNvPr id="0" name=""/>
        <dsp:cNvSpPr/>
      </dsp:nvSpPr>
      <dsp:spPr>
        <a:xfrm>
          <a:off x="6920549" y="1398798"/>
          <a:ext cx="466810" cy="466810"/>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025581" y="1398798"/>
        <a:ext cx="256746" cy="351275"/>
      </dsp:txXfrm>
    </dsp:sp>
    <dsp:sp modelId="{F80B0BF6-20D2-CB43-BC3B-1B05152CAB98}">
      <dsp:nvSpPr>
        <dsp:cNvPr id="0" name=""/>
        <dsp:cNvSpPr/>
      </dsp:nvSpPr>
      <dsp:spPr>
        <a:xfrm>
          <a:off x="7482909" y="2247544"/>
          <a:ext cx="466810" cy="466810"/>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587941" y="2247544"/>
        <a:ext cx="256746" cy="35127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700bb0520c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2700bb0520c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2700bb0520c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2700bb0520c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2700bb0520c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2700bb0520c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2700bb0520c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2700bb0520c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2700bb0520c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2700bb0520c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2700bb0520c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2700bb0520c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2700bb0520c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2700bb0520c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2700bb0520c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2700bb0520c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2700bb0520c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2700bb0520c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700bb0520c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2700bb0520c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d9c7e3f413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2d9c7e3f413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700bb0520c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2700bb0520c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2700bb0520c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2700bb0520c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2d9c7e3f41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2d9c7e3f41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have sent out an updated template for reintegration planning, with the 2024 legislative updates</a:t>
            </a:r>
            <a:endParaRPr/>
          </a:p>
          <a:p>
            <a:pPr marL="0" lvl="0" indent="0" algn="l" rtl="0">
              <a:spcBef>
                <a:spcPts val="0"/>
              </a:spcBef>
              <a:spcAft>
                <a:spcPts val="0"/>
              </a:spcAft>
              <a:buNone/>
            </a:pPr>
            <a:r>
              <a:rPr lang="en"/>
              <a:t>In the email that is sent out by Juvenile Courts there are links for both probation and Juvenile Justice that will take you to a page where you can look up your local contact for these planning meetings. Those links can also be found in the toolkit provide earlier this year</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2700bb0520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9" name="Google Shape;439;g2700bb0520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will be sending out invites for our Superintendents, Charter Directors and Designee for August 21st at 3:00pm we will hold a zoom meeting for questions and answers around reintegration planning.</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2704af1b6cc_0_10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2704af1b6cc_0_10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2704af1b6cc_0_2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2704af1b6cc_0_2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2704af1b6cc_0_25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2704af1b6cc_0_2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270a2b34dd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270a2b34dd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2700bb0520c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2700bb0520c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2700bb0520c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2700bb0520c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2d9c7e3f413_0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d9c7e3f413_0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2700bb0520c_0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2700bb0520c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2d0a558d7cf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0" name="Google Shape;490;g2d0a558d7c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2d0aecdfe6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2d0aecdfe6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2d0aecdfe68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2d0aecdfe68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2d0aecdfe68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2d0aecdfe68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2d0aecdfe68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4" name="Google Shape;514;g2d0aecdfe68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2700bb0520c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2700bb0520c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2d9c7e428a5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2d9c7e428a5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d9c7e3f413_0_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2d9c7e3f41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5 school days to complete reintegration plan, a suggestion would not to wait for the student to be released from Detention but to reach out to the detention center/probation officer and make arrangements to go to the detention center to compete the reintegration plan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d9c7e3f413_0_3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2d9c7e3f413_0_3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Serious offenses towards school employee or student at the school</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2704af1b6cc_0_2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2704af1b6cc_0_2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2704af1b6cc_0_2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2704af1b6cc_0_2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700bb0520c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2700bb0520c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2700bb0520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2700bb0520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100"/>
              <a:buFont typeface="Open Sans"/>
              <a:buNone/>
              <a:defRPr sz="41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2" name="Google Shape;62;p15"/>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atin typeface="Open Sans"/>
                <a:ea typeface="Open Sans"/>
                <a:cs typeface="Open Sans"/>
                <a:sym typeface="Open Sans"/>
              </a:defRPr>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63" name="Google Shape;63;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4" name="Google Shape;64;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5" name="Google Shape;65;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1">
  <p:cSld name="Two Content">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488357" y="278910"/>
            <a:ext cx="4175400" cy="1250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3300"/>
              <a:buNone/>
              <a:defRPr sz="2100" b="0" i="0">
                <a:solidFill>
                  <a:schemeClr val="dk1"/>
                </a:solidFill>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3" name="Google Shape;123;p25"/>
          <p:cNvSpPr txBox="1">
            <a:spLocks noGrp="1"/>
          </p:cNvSpPr>
          <p:nvPr>
            <p:ph type="body" idx="1"/>
          </p:nvPr>
        </p:nvSpPr>
        <p:spPr>
          <a:xfrm>
            <a:off x="457200" y="1183005"/>
            <a:ext cx="3977700" cy="3394500"/>
          </a:xfrm>
          <a:prstGeom prst="rect">
            <a:avLst/>
          </a:prstGeom>
          <a:noFill/>
          <a:ln>
            <a:noFill/>
          </a:ln>
        </p:spPr>
        <p:txBody>
          <a:bodyPr spcFirstLastPara="1" wrap="square" lIns="0" tIns="0" rIns="0" bIns="0" anchor="t" anchorCtr="0">
            <a:spAutoFit/>
          </a:bodyPr>
          <a:lstStyle>
            <a:lvl1pPr marL="457200" lvl="0" indent="-228600" algn="l" rtl="0">
              <a:spcBef>
                <a:spcPts val="800"/>
              </a:spcBef>
              <a:spcAft>
                <a:spcPts val="0"/>
              </a:spcAft>
              <a:buSzPts val="2100"/>
              <a:buNone/>
              <a:defRPr/>
            </a:lvl1pPr>
            <a:lvl2pPr marL="914400" lvl="1" indent="-228600" algn="l" rtl="0">
              <a:spcBef>
                <a:spcPts val="400"/>
              </a:spcBef>
              <a:spcAft>
                <a:spcPts val="0"/>
              </a:spcAft>
              <a:buSzPts val="1800"/>
              <a:buNone/>
              <a:defRPr/>
            </a:lvl2pPr>
            <a:lvl3pPr marL="1371600" lvl="2" indent="-228600" algn="l" rtl="0">
              <a:spcBef>
                <a:spcPts val="400"/>
              </a:spcBef>
              <a:spcAft>
                <a:spcPts val="0"/>
              </a:spcAft>
              <a:buSzPts val="1500"/>
              <a:buNone/>
              <a:defRPr/>
            </a:lvl3pPr>
            <a:lvl4pPr marL="1828800" lvl="3" indent="-228600" algn="l" rtl="0">
              <a:spcBef>
                <a:spcPts val="400"/>
              </a:spcBef>
              <a:spcAft>
                <a:spcPts val="0"/>
              </a:spcAft>
              <a:buSzPts val="1400"/>
              <a:buNone/>
              <a:defRPr/>
            </a:lvl4pPr>
            <a:lvl5pPr marL="2286000" lvl="4" indent="-228600" algn="l" rtl="0">
              <a:spcBef>
                <a:spcPts val="400"/>
              </a:spcBef>
              <a:spcAft>
                <a:spcPts val="0"/>
              </a:spcAft>
              <a:buSzPts val="1400"/>
              <a:buNone/>
              <a:defRPr/>
            </a:lvl5pPr>
            <a:lvl6pPr marL="2743200" lvl="5" indent="-228600" algn="l" rtl="0">
              <a:spcBef>
                <a:spcPts val="400"/>
              </a:spcBef>
              <a:spcAft>
                <a:spcPts val="0"/>
              </a:spcAft>
              <a:buSzPts val="1400"/>
              <a:buNone/>
              <a:defRPr/>
            </a:lvl6pPr>
            <a:lvl7pPr marL="3200400" lvl="6" indent="-228600" algn="l" rtl="0">
              <a:spcBef>
                <a:spcPts val="400"/>
              </a:spcBef>
              <a:spcAft>
                <a:spcPts val="0"/>
              </a:spcAft>
              <a:buSzPts val="1400"/>
              <a:buNone/>
              <a:defRPr/>
            </a:lvl7pPr>
            <a:lvl8pPr marL="3657600" lvl="7" indent="-228600" algn="l" rtl="0">
              <a:spcBef>
                <a:spcPts val="400"/>
              </a:spcBef>
              <a:spcAft>
                <a:spcPts val="0"/>
              </a:spcAft>
              <a:buSzPts val="1400"/>
              <a:buNone/>
              <a:defRPr/>
            </a:lvl8pPr>
            <a:lvl9pPr marL="4114800" lvl="8" indent="-228600" algn="l" rtl="0">
              <a:spcBef>
                <a:spcPts val="400"/>
              </a:spcBef>
              <a:spcAft>
                <a:spcPts val="0"/>
              </a:spcAft>
              <a:buSzPts val="1400"/>
              <a:buNone/>
              <a:defRPr/>
            </a:lvl9pPr>
          </a:lstStyle>
          <a:p>
            <a:endParaRPr/>
          </a:p>
        </p:txBody>
      </p:sp>
      <p:sp>
        <p:nvSpPr>
          <p:cNvPr id="124" name="Google Shape;124;p25"/>
          <p:cNvSpPr txBox="1">
            <a:spLocks noGrp="1"/>
          </p:cNvSpPr>
          <p:nvPr>
            <p:ph type="body" idx="2"/>
          </p:nvPr>
        </p:nvSpPr>
        <p:spPr>
          <a:xfrm>
            <a:off x="4709160" y="1183005"/>
            <a:ext cx="3977700" cy="3394500"/>
          </a:xfrm>
          <a:prstGeom prst="rect">
            <a:avLst/>
          </a:prstGeom>
          <a:noFill/>
          <a:ln>
            <a:noFill/>
          </a:ln>
        </p:spPr>
        <p:txBody>
          <a:bodyPr spcFirstLastPara="1" wrap="square" lIns="0" tIns="0" rIns="0" bIns="0" anchor="t" anchorCtr="0">
            <a:spAutoFit/>
          </a:bodyPr>
          <a:lstStyle>
            <a:lvl1pPr marL="457200" lvl="0" indent="-228600" algn="l" rtl="0">
              <a:spcBef>
                <a:spcPts val="800"/>
              </a:spcBef>
              <a:spcAft>
                <a:spcPts val="0"/>
              </a:spcAft>
              <a:buSzPts val="2100"/>
              <a:buNone/>
              <a:defRPr/>
            </a:lvl1pPr>
            <a:lvl2pPr marL="914400" lvl="1" indent="-228600" algn="l" rtl="0">
              <a:spcBef>
                <a:spcPts val="400"/>
              </a:spcBef>
              <a:spcAft>
                <a:spcPts val="0"/>
              </a:spcAft>
              <a:buSzPts val="1800"/>
              <a:buNone/>
              <a:defRPr/>
            </a:lvl2pPr>
            <a:lvl3pPr marL="1371600" lvl="2" indent="-228600" algn="l" rtl="0">
              <a:spcBef>
                <a:spcPts val="400"/>
              </a:spcBef>
              <a:spcAft>
                <a:spcPts val="0"/>
              </a:spcAft>
              <a:buSzPts val="1500"/>
              <a:buNone/>
              <a:defRPr/>
            </a:lvl3pPr>
            <a:lvl4pPr marL="1828800" lvl="3" indent="-228600" algn="l" rtl="0">
              <a:spcBef>
                <a:spcPts val="400"/>
              </a:spcBef>
              <a:spcAft>
                <a:spcPts val="0"/>
              </a:spcAft>
              <a:buSzPts val="1400"/>
              <a:buNone/>
              <a:defRPr/>
            </a:lvl4pPr>
            <a:lvl5pPr marL="2286000" lvl="4" indent="-228600" algn="l" rtl="0">
              <a:spcBef>
                <a:spcPts val="400"/>
              </a:spcBef>
              <a:spcAft>
                <a:spcPts val="0"/>
              </a:spcAft>
              <a:buSzPts val="1400"/>
              <a:buNone/>
              <a:defRPr/>
            </a:lvl5pPr>
            <a:lvl6pPr marL="2743200" lvl="5" indent="-228600" algn="l" rtl="0">
              <a:spcBef>
                <a:spcPts val="400"/>
              </a:spcBef>
              <a:spcAft>
                <a:spcPts val="0"/>
              </a:spcAft>
              <a:buSzPts val="1400"/>
              <a:buNone/>
              <a:defRPr/>
            </a:lvl6pPr>
            <a:lvl7pPr marL="3200400" lvl="6" indent="-228600" algn="l" rtl="0">
              <a:spcBef>
                <a:spcPts val="400"/>
              </a:spcBef>
              <a:spcAft>
                <a:spcPts val="0"/>
              </a:spcAft>
              <a:buSzPts val="1400"/>
              <a:buNone/>
              <a:defRPr/>
            </a:lvl7pPr>
            <a:lvl8pPr marL="3657600" lvl="7" indent="-228600" algn="l" rtl="0">
              <a:spcBef>
                <a:spcPts val="400"/>
              </a:spcBef>
              <a:spcAft>
                <a:spcPts val="0"/>
              </a:spcAft>
              <a:buSzPts val="1400"/>
              <a:buNone/>
              <a:defRPr/>
            </a:lvl8pPr>
            <a:lvl9pPr marL="4114800" lvl="8" indent="-228600" algn="l" rtl="0">
              <a:spcBef>
                <a:spcPts val="400"/>
              </a:spcBef>
              <a:spcAft>
                <a:spcPts val="0"/>
              </a:spcAft>
              <a:buSzPts val="1400"/>
              <a:buNone/>
              <a:defRPr/>
            </a:lvl9pPr>
          </a:lstStyle>
          <a:p>
            <a:endParaRPr/>
          </a:p>
        </p:txBody>
      </p:sp>
      <p:sp>
        <p:nvSpPr>
          <p:cNvPr id="125" name="Google Shape;125;p25"/>
          <p:cNvSpPr txBox="1">
            <a:spLocks noGrp="1"/>
          </p:cNvSpPr>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100"/>
              <a:buNone/>
              <a:defRPr>
                <a:solidFill>
                  <a:srgbClr val="888888"/>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6" name="Google Shape;126;p25"/>
          <p:cNvSpPr txBox="1">
            <a:spLocks noGrp="1"/>
          </p:cNvSpPr>
          <p:nvPr>
            <p:ph type="dt" idx="10"/>
          </p:nvPr>
        </p:nvSpPr>
        <p:spPr>
          <a:xfrm>
            <a:off x="457200" y="4783455"/>
            <a:ext cx="21033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a:solidFill>
                  <a:srgbClr val="888888"/>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7" name="Google Shape;127;p25"/>
          <p:cNvSpPr txBox="1">
            <a:spLocks noGrp="1"/>
          </p:cNvSpPr>
          <p:nvPr>
            <p:ph type="sldNum" idx="12"/>
          </p:nvPr>
        </p:nvSpPr>
        <p:spPr>
          <a:xfrm>
            <a:off x="6583680" y="4783455"/>
            <a:ext cx="2103300" cy="138600"/>
          </a:xfrm>
          <a:prstGeom prst="rect">
            <a:avLst/>
          </a:prstGeom>
          <a:noFill/>
          <a:ln>
            <a:noFill/>
          </a:ln>
        </p:spPr>
        <p:txBody>
          <a:bodyPr spcFirstLastPara="1" wrap="square" lIns="0" tIns="0" rIns="0" bIns="0" anchor="t" anchorCtr="0">
            <a:spAutoFit/>
          </a:bodyPr>
          <a:lstStyle>
            <a:lvl1pPr lvl="0" indent="0" algn="r" rtl="0">
              <a:spcBef>
                <a:spcPts val="0"/>
              </a:spcBef>
              <a:buNone/>
              <a:defRPr>
                <a:solidFill>
                  <a:srgbClr val="888888"/>
                </a:solidFill>
              </a:defRPr>
            </a:lvl1pPr>
            <a:lvl2pPr lvl="1" indent="0" algn="r" rtl="0">
              <a:spcBef>
                <a:spcPts val="0"/>
              </a:spcBef>
              <a:buNone/>
              <a:defRPr>
                <a:solidFill>
                  <a:srgbClr val="888888"/>
                </a:solidFill>
              </a:defRPr>
            </a:lvl2pPr>
            <a:lvl3pPr lvl="2" indent="0" algn="r" rtl="0">
              <a:spcBef>
                <a:spcPts val="0"/>
              </a:spcBef>
              <a:buNone/>
              <a:defRPr>
                <a:solidFill>
                  <a:srgbClr val="888888"/>
                </a:solidFill>
              </a:defRPr>
            </a:lvl3pPr>
            <a:lvl4pPr lvl="3" indent="0" algn="r" rtl="0">
              <a:spcBef>
                <a:spcPts val="0"/>
              </a:spcBef>
              <a:buNone/>
              <a:defRPr>
                <a:solidFill>
                  <a:srgbClr val="888888"/>
                </a:solidFill>
              </a:defRPr>
            </a:lvl4pPr>
            <a:lvl5pPr lvl="4" indent="0" algn="r" rtl="0">
              <a:spcBef>
                <a:spcPts val="0"/>
              </a:spcBef>
              <a:buNone/>
              <a:defRPr>
                <a:solidFill>
                  <a:srgbClr val="888888"/>
                </a:solidFill>
              </a:defRPr>
            </a:lvl5pPr>
            <a:lvl6pPr lvl="5" indent="0" algn="r" rtl="0">
              <a:spcBef>
                <a:spcPts val="0"/>
              </a:spcBef>
              <a:buNone/>
              <a:defRPr>
                <a:solidFill>
                  <a:srgbClr val="888888"/>
                </a:solidFill>
              </a:defRPr>
            </a:lvl6pPr>
            <a:lvl7pPr lvl="6" indent="0" algn="r" rtl="0">
              <a:spcBef>
                <a:spcPts val="0"/>
              </a:spcBef>
              <a:buNone/>
              <a:defRPr>
                <a:solidFill>
                  <a:srgbClr val="888888"/>
                </a:solidFill>
              </a:defRPr>
            </a:lvl7pPr>
            <a:lvl8pPr lvl="7" indent="0" algn="r" rtl="0">
              <a:spcBef>
                <a:spcPts val="0"/>
              </a:spcBef>
              <a:buNone/>
              <a:defRPr>
                <a:solidFill>
                  <a:srgbClr val="888888"/>
                </a:solidFill>
              </a:defRPr>
            </a:lvl8pPr>
            <a:lvl9pPr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A" type="title">
  <p:cSld name="TITLE">
    <p:spTree>
      <p:nvGrpSpPr>
        <p:cNvPr id="1" name="Shape 132"/>
        <p:cNvGrpSpPr/>
        <p:nvPr/>
      </p:nvGrpSpPr>
      <p:grpSpPr>
        <a:xfrm>
          <a:off x="0" y="0"/>
          <a:ext cx="0" cy="0"/>
          <a:chOff x="0" y="0"/>
          <a:chExt cx="0" cy="0"/>
        </a:xfrm>
      </p:grpSpPr>
      <p:cxnSp>
        <p:nvCxnSpPr>
          <p:cNvPr id="133" name="Google Shape;133;p27"/>
          <p:cNvCxnSpPr/>
          <p:nvPr/>
        </p:nvCxnSpPr>
        <p:spPr>
          <a:xfrm>
            <a:off x="4278300" y="2751163"/>
            <a:ext cx="587400" cy="0"/>
          </a:xfrm>
          <a:prstGeom prst="straightConnector1">
            <a:avLst/>
          </a:prstGeom>
          <a:noFill/>
          <a:ln w="76200" cap="flat" cmpd="sng">
            <a:solidFill>
              <a:srgbClr val="FFC112"/>
            </a:solidFill>
            <a:prstDash val="solid"/>
            <a:round/>
            <a:headEnd type="none" w="sm" len="sm"/>
            <a:tailEnd type="none" w="sm" len="sm"/>
          </a:ln>
        </p:spPr>
      </p:cxnSp>
      <p:sp>
        <p:nvSpPr>
          <p:cNvPr id="134" name="Google Shape;134;p27"/>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rgbClr val="490F52"/>
              </a:buClr>
              <a:buSzPts val="5400"/>
              <a:buFont typeface="Open Sans ExtraBold"/>
              <a:buNone/>
              <a:defRPr sz="5400">
                <a:solidFill>
                  <a:srgbClr val="490F52"/>
                </a:solidFill>
                <a:latin typeface="Open Sans ExtraBold"/>
                <a:ea typeface="Open Sans ExtraBold"/>
                <a:cs typeface="Open Sans ExtraBold"/>
                <a:sym typeface="Open Sans ExtraBold"/>
              </a:defRPr>
            </a:lvl1pPr>
            <a:lvl2pPr lvl="1" algn="ctr" rtl="0">
              <a:spcBef>
                <a:spcPts val="0"/>
              </a:spcBef>
              <a:spcAft>
                <a:spcPts val="0"/>
              </a:spcAft>
              <a:buSzPts val="5400"/>
              <a:buNone/>
              <a:defRPr sz="5400"/>
            </a:lvl2pPr>
            <a:lvl3pPr lvl="2" algn="ctr" rtl="0">
              <a:spcBef>
                <a:spcPts val="0"/>
              </a:spcBef>
              <a:spcAft>
                <a:spcPts val="0"/>
              </a:spcAft>
              <a:buSzPts val="5400"/>
              <a:buNone/>
              <a:defRPr sz="5400"/>
            </a:lvl3pPr>
            <a:lvl4pPr lvl="3" algn="ctr" rtl="0">
              <a:spcBef>
                <a:spcPts val="0"/>
              </a:spcBef>
              <a:spcAft>
                <a:spcPts val="0"/>
              </a:spcAft>
              <a:buSzPts val="5400"/>
              <a:buNone/>
              <a:defRPr sz="5400"/>
            </a:lvl4pPr>
            <a:lvl5pPr lvl="4" algn="ctr" rtl="0">
              <a:spcBef>
                <a:spcPts val="0"/>
              </a:spcBef>
              <a:spcAft>
                <a:spcPts val="0"/>
              </a:spcAft>
              <a:buSzPts val="5400"/>
              <a:buNone/>
              <a:defRPr sz="5400"/>
            </a:lvl5pPr>
            <a:lvl6pPr lvl="5" algn="ctr" rtl="0">
              <a:spcBef>
                <a:spcPts val="0"/>
              </a:spcBef>
              <a:spcAft>
                <a:spcPts val="0"/>
              </a:spcAft>
              <a:buSzPts val="5400"/>
              <a:buNone/>
              <a:defRPr sz="5400"/>
            </a:lvl6pPr>
            <a:lvl7pPr lvl="6" algn="ctr" rtl="0">
              <a:spcBef>
                <a:spcPts val="0"/>
              </a:spcBef>
              <a:spcAft>
                <a:spcPts val="0"/>
              </a:spcAft>
              <a:buSzPts val="5400"/>
              <a:buNone/>
              <a:defRPr sz="5400"/>
            </a:lvl7pPr>
            <a:lvl8pPr lvl="7" algn="ctr" rtl="0">
              <a:spcBef>
                <a:spcPts val="0"/>
              </a:spcBef>
              <a:spcAft>
                <a:spcPts val="0"/>
              </a:spcAft>
              <a:buSzPts val="5400"/>
              <a:buNone/>
              <a:defRPr sz="5400"/>
            </a:lvl8pPr>
            <a:lvl9pPr lvl="8" algn="ctr" rtl="0">
              <a:spcBef>
                <a:spcPts val="0"/>
              </a:spcBef>
              <a:spcAft>
                <a:spcPts val="0"/>
              </a:spcAft>
              <a:buSzPts val="5400"/>
              <a:buNone/>
              <a:defRPr sz="5400"/>
            </a:lvl9pPr>
          </a:lstStyle>
          <a:p>
            <a:endParaRPr/>
          </a:p>
        </p:txBody>
      </p:sp>
      <p:sp>
        <p:nvSpPr>
          <p:cNvPr id="135" name="Google Shape;135;p27"/>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
        <p:nvSpPr>
          <p:cNvPr id="136" name="Google Shape;13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pic>
        <p:nvPicPr>
          <p:cNvPr id="137" name="Google Shape;137;p27"/>
          <p:cNvPicPr preferRelativeResize="0"/>
          <p:nvPr/>
        </p:nvPicPr>
        <p:blipFill>
          <a:blip r:embed="rId2">
            <a:alphaModFix/>
          </a:blip>
          <a:stretch>
            <a:fillRect/>
          </a:stretch>
        </p:blipFill>
        <p:spPr>
          <a:xfrm>
            <a:off x="3540463" y="4158523"/>
            <a:ext cx="2063073" cy="50469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B">
  <p:cSld name="TITLE_1">
    <p:spTree>
      <p:nvGrpSpPr>
        <p:cNvPr id="1" name="Shape 138"/>
        <p:cNvGrpSpPr/>
        <p:nvPr/>
      </p:nvGrpSpPr>
      <p:grpSpPr>
        <a:xfrm>
          <a:off x="0" y="0"/>
          <a:ext cx="0" cy="0"/>
          <a:chOff x="0" y="0"/>
          <a:chExt cx="0" cy="0"/>
        </a:xfrm>
      </p:grpSpPr>
      <p:sp>
        <p:nvSpPr>
          <p:cNvPr id="139" name="Google Shape;139;p28"/>
          <p:cNvSpPr/>
          <p:nvPr/>
        </p:nvSpPr>
        <p:spPr>
          <a:xfrm>
            <a:off x="-25125" y="-25125"/>
            <a:ext cx="9169200" cy="30648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cxnSp>
        <p:nvCxnSpPr>
          <p:cNvPr id="140" name="Google Shape;140;p28"/>
          <p:cNvCxnSpPr/>
          <p:nvPr/>
        </p:nvCxnSpPr>
        <p:spPr>
          <a:xfrm>
            <a:off x="4278300" y="2751163"/>
            <a:ext cx="587400" cy="0"/>
          </a:xfrm>
          <a:prstGeom prst="straightConnector1">
            <a:avLst/>
          </a:prstGeom>
          <a:noFill/>
          <a:ln w="76200" cap="flat" cmpd="sng">
            <a:solidFill>
              <a:srgbClr val="D8CBD9"/>
            </a:solidFill>
            <a:prstDash val="solid"/>
            <a:round/>
            <a:headEnd type="none" w="sm" len="sm"/>
            <a:tailEnd type="none" w="sm" len="sm"/>
          </a:ln>
        </p:spPr>
      </p:cxnSp>
      <p:sp>
        <p:nvSpPr>
          <p:cNvPr id="141" name="Google Shape;141;p28"/>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rgbClr val="FFFFFF"/>
              </a:buClr>
              <a:buSzPts val="5400"/>
              <a:buFont typeface="Open Sans ExtraBold"/>
              <a:buNone/>
              <a:defRPr sz="5400">
                <a:solidFill>
                  <a:srgbClr val="FFFFFF"/>
                </a:solidFill>
                <a:latin typeface="Open Sans ExtraBold"/>
                <a:ea typeface="Open Sans ExtraBold"/>
                <a:cs typeface="Open Sans ExtraBold"/>
                <a:sym typeface="Open Sans ExtraBold"/>
              </a:defRPr>
            </a:lvl1pPr>
            <a:lvl2pPr lvl="1" algn="ctr" rtl="0">
              <a:spcBef>
                <a:spcPts val="0"/>
              </a:spcBef>
              <a:spcAft>
                <a:spcPts val="0"/>
              </a:spcAft>
              <a:buSzPts val="5400"/>
              <a:buNone/>
              <a:defRPr sz="5400"/>
            </a:lvl2pPr>
            <a:lvl3pPr lvl="2" algn="ctr" rtl="0">
              <a:spcBef>
                <a:spcPts val="0"/>
              </a:spcBef>
              <a:spcAft>
                <a:spcPts val="0"/>
              </a:spcAft>
              <a:buSzPts val="5400"/>
              <a:buNone/>
              <a:defRPr sz="5400"/>
            </a:lvl3pPr>
            <a:lvl4pPr lvl="3" algn="ctr" rtl="0">
              <a:spcBef>
                <a:spcPts val="0"/>
              </a:spcBef>
              <a:spcAft>
                <a:spcPts val="0"/>
              </a:spcAft>
              <a:buSzPts val="5400"/>
              <a:buNone/>
              <a:defRPr sz="5400"/>
            </a:lvl4pPr>
            <a:lvl5pPr lvl="4" algn="ctr" rtl="0">
              <a:spcBef>
                <a:spcPts val="0"/>
              </a:spcBef>
              <a:spcAft>
                <a:spcPts val="0"/>
              </a:spcAft>
              <a:buSzPts val="5400"/>
              <a:buNone/>
              <a:defRPr sz="5400"/>
            </a:lvl5pPr>
            <a:lvl6pPr lvl="5" algn="ctr" rtl="0">
              <a:spcBef>
                <a:spcPts val="0"/>
              </a:spcBef>
              <a:spcAft>
                <a:spcPts val="0"/>
              </a:spcAft>
              <a:buSzPts val="5400"/>
              <a:buNone/>
              <a:defRPr sz="5400"/>
            </a:lvl6pPr>
            <a:lvl7pPr lvl="6" algn="ctr" rtl="0">
              <a:spcBef>
                <a:spcPts val="0"/>
              </a:spcBef>
              <a:spcAft>
                <a:spcPts val="0"/>
              </a:spcAft>
              <a:buSzPts val="5400"/>
              <a:buNone/>
              <a:defRPr sz="5400"/>
            </a:lvl7pPr>
            <a:lvl8pPr lvl="7" algn="ctr" rtl="0">
              <a:spcBef>
                <a:spcPts val="0"/>
              </a:spcBef>
              <a:spcAft>
                <a:spcPts val="0"/>
              </a:spcAft>
              <a:buSzPts val="5400"/>
              <a:buNone/>
              <a:defRPr sz="5400"/>
            </a:lvl8pPr>
            <a:lvl9pPr lvl="8" algn="ctr" rtl="0">
              <a:spcBef>
                <a:spcPts val="0"/>
              </a:spcBef>
              <a:spcAft>
                <a:spcPts val="0"/>
              </a:spcAft>
              <a:buSzPts val="5400"/>
              <a:buNone/>
              <a:defRPr sz="5400"/>
            </a:lvl9pPr>
          </a:lstStyle>
          <a:p>
            <a:endParaRPr/>
          </a:p>
        </p:txBody>
      </p:sp>
      <p:sp>
        <p:nvSpPr>
          <p:cNvPr id="142" name="Google Shape;14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pic>
        <p:nvPicPr>
          <p:cNvPr id="143" name="Google Shape;143;p28"/>
          <p:cNvPicPr preferRelativeResize="0"/>
          <p:nvPr/>
        </p:nvPicPr>
        <p:blipFill>
          <a:blip r:embed="rId2">
            <a:alphaModFix/>
          </a:blip>
          <a:stretch>
            <a:fillRect/>
          </a:stretch>
        </p:blipFill>
        <p:spPr>
          <a:xfrm>
            <a:off x="3540463" y="4313823"/>
            <a:ext cx="2063073" cy="504695"/>
          </a:xfrm>
          <a:prstGeom prst="rect">
            <a:avLst/>
          </a:prstGeom>
          <a:noFill/>
          <a:ln>
            <a:noFill/>
          </a:ln>
        </p:spPr>
      </p:pic>
      <p:sp>
        <p:nvSpPr>
          <p:cNvPr id="144" name="Google Shape;144;p28"/>
          <p:cNvSpPr txBox="1">
            <a:spLocks noGrp="1"/>
          </p:cNvSpPr>
          <p:nvPr>
            <p:ph type="subTitle" idx="1"/>
          </p:nvPr>
        </p:nvSpPr>
        <p:spPr>
          <a:xfrm>
            <a:off x="311700" y="3309998"/>
            <a:ext cx="8520600" cy="733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C 1">
  <p:cSld name="TITLE_1_1_1">
    <p:spTree>
      <p:nvGrpSpPr>
        <p:cNvPr id="1" name="Shape 152"/>
        <p:cNvGrpSpPr/>
        <p:nvPr/>
      </p:nvGrpSpPr>
      <p:grpSpPr>
        <a:xfrm>
          <a:off x="0" y="0"/>
          <a:ext cx="0" cy="0"/>
          <a:chOff x="0" y="0"/>
          <a:chExt cx="0" cy="0"/>
        </a:xfrm>
      </p:grpSpPr>
      <p:sp>
        <p:nvSpPr>
          <p:cNvPr id="153" name="Google Shape;153;p30"/>
          <p:cNvSpPr/>
          <p:nvPr/>
        </p:nvSpPr>
        <p:spPr>
          <a:xfrm>
            <a:off x="-25125" y="-25125"/>
            <a:ext cx="9169200" cy="30648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cxnSp>
        <p:nvCxnSpPr>
          <p:cNvPr id="154" name="Google Shape;154;p30"/>
          <p:cNvCxnSpPr/>
          <p:nvPr/>
        </p:nvCxnSpPr>
        <p:spPr>
          <a:xfrm>
            <a:off x="4278300" y="2751163"/>
            <a:ext cx="587400" cy="0"/>
          </a:xfrm>
          <a:prstGeom prst="straightConnector1">
            <a:avLst/>
          </a:prstGeom>
          <a:noFill/>
          <a:ln w="76200" cap="flat" cmpd="sng">
            <a:solidFill>
              <a:srgbClr val="490F52"/>
            </a:solidFill>
            <a:prstDash val="solid"/>
            <a:round/>
            <a:headEnd type="none" w="sm" len="sm"/>
            <a:tailEnd type="none" w="sm" len="sm"/>
          </a:ln>
        </p:spPr>
      </p:cxnSp>
      <p:sp>
        <p:nvSpPr>
          <p:cNvPr id="155" name="Google Shape;155;p30"/>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rgbClr val="000000"/>
              </a:buClr>
              <a:buSzPts val="5400"/>
              <a:buFont typeface="Open Sans ExtraBold"/>
              <a:buNone/>
              <a:defRPr sz="5400">
                <a:solidFill>
                  <a:srgbClr val="000000"/>
                </a:solidFill>
                <a:latin typeface="Open Sans ExtraBold"/>
                <a:ea typeface="Open Sans ExtraBold"/>
                <a:cs typeface="Open Sans ExtraBold"/>
                <a:sym typeface="Open Sans ExtraBold"/>
              </a:defRPr>
            </a:lvl1pPr>
            <a:lvl2pPr lvl="1" algn="ctr" rtl="0">
              <a:spcBef>
                <a:spcPts val="0"/>
              </a:spcBef>
              <a:spcAft>
                <a:spcPts val="0"/>
              </a:spcAft>
              <a:buSzPts val="5400"/>
              <a:buNone/>
              <a:defRPr sz="5400"/>
            </a:lvl2pPr>
            <a:lvl3pPr lvl="2" algn="ctr" rtl="0">
              <a:spcBef>
                <a:spcPts val="0"/>
              </a:spcBef>
              <a:spcAft>
                <a:spcPts val="0"/>
              </a:spcAft>
              <a:buSzPts val="5400"/>
              <a:buNone/>
              <a:defRPr sz="5400"/>
            </a:lvl3pPr>
            <a:lvl4pPr lvl="3" algn="ctr" rtl="0">
              <a:spcBef>
                <a:spcPts val="0"/>
              </a:spcBef>
              <a:spcAft>
                <a:spcPts val="0"/>
              </a:spcAft>
              <a:buSzPts val="5400"/>
              <a:buNone/>
              <a:defRPr sz="5400"/>
            </a:lvl4pPr>
            <a:lvl5pPr lvl="4" algn="ctr" rtl="0">
              <a:spcBef>
                <a:spcPts val="0"/>
              </a:spcBef>
              <a:spcAft>
                <a:spcPts val="0"/>
              </a:spcAft>
              <a:buSzPts val="5400"/>
              <a:buNone/>
              <a:defRPr sz="5400"/>
            </a:lvl5pPr>
            <a:lvl6pPr lvl="5" algn="ctr" rtl="0">
              <a:spcBef>
                <a:spcPts val="0"/>
              </a:spcBef>
              <a:spcAft>
                <a:spcPts val="0"/>
              </a:spcAft>
              <a:buSzPts val="5400"/>
              <a:buNone/>
              <a:defRPr sz="5400"/>
            </a:lvl6pPr>
            <a:lvl7pPr lvl="6" algn="ctr" rtl="0">
              <a:spcBef>
                <a:spcPts val="0"/>
              </a:spcBef>
              <a:spcAft>
                <a:spcPts val="0"/>
              </a:spcAft>
              <a:buSzPts val="5400"/>
              <a:buNone/>
              <a:defRPr sz="5400"/>
            </a:lvl7pPr>
            <a:lvl8pPr lvl="7" algn="ctr" rtl="0">
              <a:spcBef>
                <a:spcPts val="0"/>
              </a:spcBef>
              <a:spcAft>
                <a:spcPts val="0"/>
              </a:spcAft>
              <a:buSzPts val="5400"/>
              <a:buNone/>
              <a:defRPr sz="5400"/>
            </a:lvl8pPr>
            <a:lvl9pPr lvl="8" algn="ctr" rtl="0">
              <a:spcBef>
                <a:spcPts val="0"/>
              </a:spcBef>
              <a:spcAft>
                <a:spcPts val="0"/>
              </a:spcAft>
              <a:buSzPts val="5400"/>
              <a:buNone/>
              <a:defRPr sz="5400"/>
            </a:lvl9pPr>
          </a:lstStyle>
          <a:p>
            <a:endParaRPr/>
          </a:p>
        </p:txBody>
      </p:sp>
      <p:sp>
        <p:nvSpPr>
          <p:cNvPr id="156" name="Google Shape;156;p30"/>
          <p:cNvSpPr txBox="1">
            <a:spLocks noGrp="1"/>
          </p:cNvSpPr>
          <p:nvPr>
            <p:ph type="subTitle" idx="1"/>
          </p:nvPr>
        </p:nvSpPr>
        <p:spPr>
          <a:xfrm>
            <a:off x="311700" y="3309998"/>
            <a:ext cx="8520600" cy="733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
        <p:nvSpPr>
          <p:cNvPr id="157" name="Google Shape;15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pic>
        <p:nvPicPr>
          <p:cNvPr id="158" name="Google Shape;158;p30"/>
          <p:cNvPicPr preferRelativeResize="0"/>
          <p:nvPr/>
        </p:nvPicPr>
        <p:blipFill>
          <a:blip r:embed="rId2">
            <a:alphaModFix/>
          </a:blip>
          <a:stretch>
            <a:fillRect/>
          </a:stretch>
        </p:blipFill>
        <p:spPr>
          <a:xfrm>
            <a:off x="3540463" y="4313823"/>
            <a:ext cx="2063073" cy="50469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490F52"/>
        </a:solidFill>
        <a:effectLst/>
      </p:bgPr>
    </p:bg>
    <p:spTree>
      <p:nvGrpSpPr>
        <p:cNvPr id="1" name="Shape 159"/>
        <p:cNvGrpSpPr/>
        <p:nvPr/>
      </p:nvGrpSpPr>
      <p:grpSpPr>
        <a:xfrm>
          <a:off x="0" y="0"/>
          <a:ext cx="0" cy="0"/>
          <a:chOff x="0" y="0"/>
          <a:chExt cx="0" cy="0"/>
        </a:xfrm>
      </p:grpSpPr>
      <p:sp>
        <p:nvSpPr>
          <p:cNvPr id="160" name="Google Shape;160;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latin typeface="Open Sans"/>
                <a:ea typeface="Open Sans"/>
                <a:cs typeface="Open Sans"/>
                <a:sym typeface="Open Sans"/>
              </a:defRPr>
            </a:lvl1pPr>
            <a:lvl2pPr lvl="1" rtl="0">
              <a:buNone/>
              <a:defRPr>
                <a:solidFill>
                  <a:schemeClr val="lt1"/>
                </a:solidFill>
                <a:latin typeface="Open Sans"/>
                <a:ea typeface="Open Sans"/>
                <a:cs typeface="Open Sans"/>
                <a:sym typeface="Open Sans"/>
              </a:defRPr>
            </a:lvl2pPr>
            <a:lvl3pPr lvl="2" rtl="0">
              <a:buNone/>
              <a:defRPr>
                <a:solidFill>
                  <a:schemeClr val="lt1"/>
                </a:solidFill>
                <a:latin typeface="Open Sans"/>
                <a:ea typeface="Open Sans"/>
                <a:cs typeface="Open Sans"/>
                <a:sym typeface="Open Sans"/>
              </a:defRPr>
            </a:lvl3pPr>
            <a:lvl4pPr lvl="3" rtl="0">
              <a:buNone/>
              <a:defRPr>
                <a:solidFill>
                  <a:schemeClr val="lt1"/>
                </a:solidFill>
                <a:latin typeface="Open Sans"/>
                <a:ea typeface="Open Sans"/>
                <a:cs typeface="Open Sans"/>
                <a:sym typeface="Open Sans"/>
              </a:defRPr>
            </a:lvl4pPr>
            <a:lvl5pPr lvl="4" rtl="0">
              <a:buNone/>
              <a:defRPr>
                <a:solidFill>
                  <a:schemeClr val="lt1"/>
                </a:solidFill>
                <a:latin typeface="Open Sans"/>
                <a:ea typeface="Open Sans"/>
                <a:cs typeface="Open Sans"/>
                <a:sym typeface="Open Sans"/>
              </a:defRPr>
            </a:lvl5pPr>
            <a:lvl6pPr lvl="5" rtl="0">
              <a:buNone/>
              <a:defRPr>
                <a:solidFill>
                  <a:schemeClr val="lt1"/>
                </a:solidFill>
                <a:latin typeface="Open Sans"/>
                <a:ea typeface="Open Sans"/>
                <a:cs typeface="Open Sans"/>
                <a:sym typeface="Open Sans"/>
              </a:defRPr>
            </a:lvl6pPr>
            <a:lvl7pPr lvl="6" rtl="0">
              <a:buNone/>
              <a:defRPr>
                <a:solidFill>
                  <a:schemeClr val="lt1"/>
                </a:solidFill>
                <a:latin typeface="Open Sans"/>
                <a:ea typeface="Open Sans"/>
                <a:cs typeface="Open Sans"/>
                <a:sym typeface="Open Sans"/>
              </a:defRPr>
            </a:lvl7pPr>
            <a:lvl8pPr lvl="7" rtl="0">
              <a:buNone/>
              <a:defRPr>
                <a:solidFill>
                  <a:schemeClr val="lt1"/>
                </a:solidFill>
                <a:latin typeface="Open Sans"/>
                <a:ea typeface="Open Sans"/>
                <a:cs typeface="Open Sans"/>
                <a:sym typeface="Open Sans"/>
              </a:defRPr>
            </a:lvl8pPr>
            <a:lvl9pPr lvl="8" rtl="0">
              <a:buNone/>
              <a:defRPr>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161" name="Google Shape;161;p31"/>
          <p:cNvSpPr txBox="1">
            <a:spLocks noGrp="1"/>
          </p:cNvSpPr>
          <p:nvPr>
            <p:ph type="title"/>
          </p:nvPr>
        </p:nvSpPr>
        <p:spPr>
          <a:xfrm>
            <a:off x="514800" y="985550"/>
            <a:ext cx="8114400" cy="2445900"/>
          </a:xfrm>
          <a:prstGeom prst="rect">
            <a:avLst/>
          </a:prstGeom>
        </p:spPr>
        <p:txBody>
          <a:bodyPr spcFirstLastPara="1" wrap="square" lIns="91425" tIns="91425" rIns="91425" bIns="91425" anchor="b" anchorCtr="0">
            <a:spAutoFit/>
          </a:bodyPr>
          <a:lstStyle>
            <a:lvl1pPr lvl="0" algn="ctr" rtl="0">
              <a:spcBef>
                <a:spcPts val="0"/>
              </a:spcBef>
              <a:spcAft>
                <a:spcPts val="0"/>
              </a:spcAft>
              <a:buClr>
                <a:schemeClr val="lt1"/>
              </a:buClr>
              <a:buSzPts val="5500"/>
              <a:buNone/>
              <a:defRPr sz="5500">
                <a:solidFill>
                  <a:schemeClr val="lt1"/>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a:endParaRPr/>
          </a:p>
        </p:txBody>
      </p:sp>
      <p:sp>
        <p:nvSpPr>
          <p:cNvPr id="162" name="Google Shape;162;p31"/>
          <p:cNvSpPr/>
          <p:nvPr/>
        </p:nvSpPr>
        <p:spPr>
          <a:xfrm>
            <a:off x="490350" y="459300"/>
            <a:ext cx="8163300" cy="4224900"/>
          </a:xfrm>
          <a:prstGeom prst="roundRect">
            <a:avLst>
              <a:gd name="adj" fmla="val 3727"/>
            </a:avLst>
          </a:prstGeom>
          <a:no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1C8478"/>
        </a:solidFill>
        <a:effectLst/>
      </p:bgPr>
    </p:bg>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514800" y="985550"/>
            <a:ext cx="8114400" cy="2445900"/>
          </a:xfrm>
          <a:prstGeom prst="rect">
            <a:avLst/>
          </a:prstGeom>
        </p:spPr>
        <p:txBody>
          <a:bodyPr spcFirstLastPara="1" wrap="square" lIns="91425" tIns="91425" rIns="91425" bIns="91425" anchor="b" anchorCtr="0">
            <a:spAutoFit/>
          </a:bodyPr>
          <a:lstStyle>
            <a:lvl1pPr lvl="0" algn="ctr" rtl="0">
              <a:spcBef>
                <a:spcPts val="0"/>
              </a:spcBef>
              <a:spcAft>
                <a:spcPts val="0"/>
              </a:spcAft>
              <a:buClr>
                <a:schemeClr val="lt1"/>
              </a:buClr>
              <a:buSzPts val="5500"/>
              <a:buNone/>
              <a:defRPr sz="5500">
                <a:solidFill>
                  <a:schemeClr val="lt1"/>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a:endParaRPr/>
          </a:p>
        </p:txBody>
      </p:sp>
      <p:sp>
        <p:nvSpPr>
          <p:cNvPr id="165" name="Google Shape;165;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latin typeface="Open Sans"/>
                <a:ea typeface="Open Sans"/>
                <a:cs typeface="Open Sans"/>
                <a:sym typeface="Open Sans"/>
              </a:defRPr>
            </a:lvl1pPr>
            <a:lvl2pPr lvl="1" rtl="0">
              <a:buNone/>
              <a:defRPr>
                <a:solidFill>
                  <a:schemeClr val="lt1"/>
                </a:solidFill>
                <a:latin typeface="Open Sans"/>
                <a:ea typeface="Open Sans"/>
                <a:cs typeface="Open Sans"/>
                <a:sym typeface="Open Sans"/>
              </a:defRPr>
            </a:lvl2pPr>
            <a:lvl3pPr lvl="2" rtl="0">
              <a:buNone/>
              <a:defRPr>
                <a:solidFill>
                  <a:schemeClr val="lt1"/>
                </a:solidFill>
                <a:latin typeface="Open Sans"/>
                <a:ea typeface="Open Sans"/>
                <a:cs typeface="Open Sans"/>
                <a:sym typeface="Open Sans"/>
              </a:defRPr>
            </a:lvl3pPr>
            <a:lvl4pPr lvl="3" rtl="0">
              <a:buNone/>
              <a:defRPr>
                <a:solidFill>
                  <a:schemeClr val="lt1"/>
                </a:solidFill>
                <a:latin typeface="Open Sans"/>
                <a:ea typeface="Open Sans"/>
                <a:cs typeface="Open Sans"/>
                <a:sym typeface="Open Sans"/>
              </a:defRPr>
            </a:lvl4pPr>
            <a:lvl5pPr lvl="4" rtl="0">
              <a:buNone/>
              <a:defRPr>
                <a:solidFill>
                  <a:schemeClr val="lt1"/>
                </a:solidFill>
                <a:latin typeface="Open Sans"/>
                <a:ea typeface="Open Sans"/>
                <a:cs typeface="Open Sans"/>
                <a:sym typeface="Open Sans"/>
              </a:defRPr>
            </a:lvl5pPr>
            <a:lvl6pPr lvl="5" rtl="0">
              <a:buNone/>
              <a:defRPr>
                <a:solidFill>
                  <a:schemeClr val="lt1"/>
                </a:solidFill>
                <a:latin typeface="Open Sans"/>
                <a:ea typeface="Open Sans"/>
                <a:cs typeface="Open Sans"/>
                <a:sym typeface="Open Sans"/>
              </a:defRPr>
            </a:lvl6pPr>
            <a:lvl7pPr lvl="6" rtl="0">
              <a:buNone/>
              <a:defRPr>
                <a:solidFill>
                  <a:schemeClr val="lt1"/>
                </a:solidFill>
                <a:latin typeface="Open Sans"/>
                <a:ea typeface="Open Sans"/>
                <a:cs typeface="Open Sans"/>
                <a:sym typeface="Open Sans"/>
              </a:defRPr>
            </a:lvl7pPr>
            <a:lvl8pPr lvl="7" rtl="0">
              <a:buNone/>
              <a:defRPr>
                <a:solidFill>
                  <a:schemeClr val="lt1"/>
                </a:solidFill>
                <a:latin typeface="Open Sans"/>
                <a:ea typeface="Open Sans"/>
                <a:cs typeface="Open Sans"/>
                <a:sym typeface="Open Sans"/>
              </a:defRPr>
            </a:lvl8pPr>
            <a:lvl9pPr lvl="8" rtl="0">
              <a:buNone/>
              <a:defRPr>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166" name="Google Shape;166;p32"/>
          <p:cNvSpPr/>
          <p:nvPr/>
        </p:nvSpPr>
        <p:spPr>
          <a:xfrm>
            <a:off x="490350" y="459300"/>
            <a:ext cx="8163300" cy="4224900"/>
          </a:xfrm>
          <a:prstGeom prst="roundRect">
            <a:avLst>
              <a:gd name="adj" fmla="val 3727"/>
            </a:avLst>
          </a:prstGeom>
          <a:no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1 1">
  <p:cSld name="SECTION_HEADER_1_1">
    <p:bg>
      <p:bgPr>
        <a:solidFill>
          <a:srgbClr val="D8CBD9"/>
        </a:solidFill>
        <a:effectLst/>
      </p:bgPr>
    </p:bg>
    <p:spTree>
      <p:nvGrpSpPr>
        <p:cNvPr id="1" name="Shape 167"/>
        <p:cNvGrpSpPr/>
        <p:nvPr/>
      </p:nvGrpSpPr>
      <p:grpSpPr>
        <a:xfrm>
          <a:off x="0" y="0"/>
          <a:ext cx="0" cy="0"/>
          <a:chOff x="0" y="0"/>
          <a:chExt cx="0" cy="0"/>
        </a:xfrm>
      </p:grpSpPr>
      <p:sp>
        <p:nvSpPr>
          <p:cNvPr id="168" name="Google Shape;168;p33"/>
          <p:cNvSpPr txBox="1">
            <a:spLocks noGrp="1"/>
          </p:cNvSpPr>
          <p:nvPr>
            <p:ph type="title"/>
          </p:nvPr>
        </p:nvSpPr>
        <p:spPr>
          <a:xfrm>
            <a:off x="514800" y="985525"/>
            <a:ext cx="8114400" cy="2445900"/>
          </a:xfrm>
          <a:prstGeom prst="rect">
            <a:avLst/>
          </a:prstGeom>
        </p:spPr>
        <p:txBody>
          <a:bodyPr spcFirstLastPara="1" wrap="square" lIns="91425" tIns="91425" rIns="91425" bIns="91425" anchor="b" anchorCtr="0">
            <a:spAutoFit/>
          </a:bodyPr>
          <a:lstStyle>
            <a:lvl1pPr lvl="0" algn="ctr" rtl="0">
              <a:spcBef>
                <a:spcPts val="0"/>
              </a:spcBef>
              <a:spcAft>
                <a:spcPts val="0"/>
              </a:spcAft>
              <a:buClr>
                <a:srgbClr val="000000"/>
              </a:buClr>
              <a:buSzPts val="5500"/>
              <a:buNone/>
              <a:defRPr sz="5500">
                <a:solidFill>
                  <a:srgbClr val="000000"/>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a:endParaRPr/>
          </a:p>
        </p:txBody>
      </p:sp>
      <p:sp>
        <p:nvSpPr>
          <p:cNvPr id="169" name="Google Shape;169;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170" name="Google Shape;170;p33"/>
          <p:cNvSpPr/>
          <p:nvPr/>
        </p:nvSpPr>
        <p:spPr>
          <a:xfrm>
            <a:off x="490350" y="459300"/>
            <a:ext cx="8163300" cy="4224900"/>
          </a:xfrm>
          <a:prstGeom prst="roundRect">
            <a:avLst>
              <a:gd name="adj" fmla="val 3727"/>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1 1 1">
  <p:cSld name="SECTION_HEADER_1_1_1">
    <p:bg>
      <p:bgPr>
        <a:solidFill>
          <a:srgbClr val="CEE4E2"/>
        </a:solidFill>
        <a:effectLst/>
      </p:bgPr>
    </p:bg>
    <p:spTree>
      <p:nvGrpSpPr>
        <p:cNvPr id="1" name="Shape 171"/>
        <p:cNvGrpSpPr/>
        <p:nvPr/>
      </p:nvGrpSpPr>
      <p:grpSpPr>
        <a:xfrm>
          <a:off x="0" y="0"/>
          <a:ext cx="0" cy="0"/>
          <a:chOff x="0" y="0"/>
          <a:chExt cx="0" cy="0"/>
        </a:xfrm>
      </p:grpSpPr>
      <p:sp>
        <p:nvSpPr>
          <p:cNvPr id="172" name="Google Shape;172;p34"/>
          <p:cNvSpPr txBox="1">
            <a:spLocks noGrp="1"/>
          </p:cNvSpPr>
          <p:nvPr>
            <p:ph type="title"/>
          </p:nvPr>
        </p:nvSpPr>
        <p:spPr>
          <a:xfrm>
            <a:off x="514800" y="985525"/>
            <a:ext cx="8114400" cy="2445900"/>
          </a:xfrm>
          <a:prstGeom prst="rect">
            <a:avLst/>
          </a:prstGeom>
        </p:spPr>
        <p:txBody>
          <a:bodyPr spcFirstLastPara="1" wrap="square" lIns="91425" tIns="91425" rIns="91425" bIns="91425" anchor="b" anchorCtr="0">
            <a:spAutoFit/>
          </a:bodyPr>
          <a:lstStyle>
            <a:lvl1pPr lvl="0" algn="ctr" rtl="0">
              <a:spcBef>
                <a:spcPts val="0"/>
              </a:spcBef>
              <a:spcAft>
                <a:spcPts val="0"/>
              </a:spcAft>
              <a:buClr>
                <a:srgbClr val="000000"/>
              </a:buClr>
              <a:buSzPts val="5500"/>
              <a:buNone/>
              <a:defRPr sz="5500">
                <a:solidFill>
                  <a:srgbClr val="000000"/>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a:endParaRPr/>
          </a:p>
        </p:txBody>
      </p:sp>
      <p:sp>
        <p:nvSpPr>
          <p:cNvPr id="173" name="Google Shape;173;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174" name="Google Shape;174;p34"/>
          <p:cNvSpPr/>
          <p:nvPr/>
        </p:nvSpPr>
        <p:spPr>
          <a:xfrm>
            <a:off x="490350" y="459300"/>
            <a:ext cx="8163300" cy="4224900"/>
          </a:xfrm>
          <a:prstGeom prst="roundRect">
            <a:avLst>
              <a:gd name="adj" fmla="val 3727"/>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A" type="tx">
  <p:cSld name="TITLE_AND_BODY">
    <p:spTree>
      <p:nvGrpSpPr>
        <p:cNvPr id="1" name="Shape 175"/>
        <p:cNvGrpSpPr/>
        <p:nvPr/>
      </p:nvGrpSpPr>
      <p:grpSpPr>
        <a:xfrm>
          <a:off x="0" y="0"/>
          <a:ext cx="0" cy="0"/>
          <a:chOff x="0" y="0"/>
          <a:chExt cx="0" cy="0"/>
        </a:xfrm>
      </p:grpSpPr>
      <p:sp>
        <p:nvSpPr>
          <p:cNvPr id="176" name="Google Shape;17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7" name="Google Shape;177;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rtl="0">
              <a:spcBef>
                <a:spcPts val="0"/>
              </a:spcBef>
              <a:spcAft>
                <a:spcPts val="0"/>
              </a:spcAft>
              <a:buSzPts val="1600"/>
              <a:buChar char="●"/>
              <a:defRPr/>
            </a:lvl1pPr>
            <a:lvl2pPr marL="914400" lvl="1" indent="-330200" rtl="0">
              <a:spcBef>
                <a:spcPts val="0"/>
              </a:spcBef>
              <a:spcAft>
                <a:spcPts val="0"/>
              </a:spcAft>
              <a:buSzPts val="1600"/>
              <a:buChar char="○"/>
              <a:defRPr/>
            </a:lvl2pPr>
            <a:lvl3pPr marL="1371600" lvl="2" indent="-330200" rtl="0">
              <a:spcBef>
                <a:spcPts val="0"/>
              </a:spcBef>
              <a:spcAft>
                <a:spcPts val="0"/>
              </a:spcAft>
              <a:buSzPts val="1600"/>
              <a:buChar char="■"/>
              <a:defRPr/>
            </a:lvl3pPr>
            <a:lvl4pPr marL="1828800" lvl="3" indent="-330200" rtl="0">
              <a:spcBef>
                <a:spcPts val="0"/>
              </a:spcBef>
              <a:spcAft>
                <a:spcPts val="0"/>
              </a:spcAft>
              <a:buSzPts val="1600"/>
              <a:buChar char="●"/>
              <a:defRPr/>
            </a:lvl4pPr>
            <a:lvl5pPr marL="2286000" lvl="4" indent="-330200" rtl="0">
              <a:spcBef>
                <a:spcPts val="0"/>
              </a:spcBef>
              <a:spcAft>
                <a:spcPts val="0"/>
              </a:spcAft>
              <a:buSzPts val="1600"/>
              <a:buChar char="○"/>
              <a:defRPr/>
            </a:lvl5pPr>
            <a:lvl6pPr marL="2743200" lvl="5" indent="-330200" rtl="0">
              <a:spcBef>
                <a:spcPts val="0"/>
              </a:spcBef>
              <a:spcAft>
                <a:spcPts val="0"/>
              </a:spcAft>
              <a:buSzPts val="1600"/>
              <a:buChar char="■"/>
              <a:defRPr/>
            </a:lvl6pPr>
            <a:lvl7pPr marL="3200400" lvl="6" indent="-330200" rtl="0">
              <a:spcBef>
                <a:spcPts val="0"/>
              </a:spcBef>
              <a:spcAft>
                <a:spcPts val="0"/>
              </a:spcAft>
              <a:buSzPts val="1600"/>
              <a:buChar char="●"/>
              <a:defRPr/>
            </a:lvl7pPr>
            <a:lvl8pPr marL="3657600" lvl="7" indent="-330200" rtl="0">
              <a:spcBef>
                <a:spcPts val="0"/>
              </a:spcBef>
              <a:spcAft>
                <a:spcPts val="0"/>
              </a:spcAft>
              <a:buSzPts val="1600"/>
              <a:buChar char="○"/>
              <a:defRPr/>
            </a:lvl8pPr>
            <a:lvl9pPr marL="4114800" lvl="8" indent="-330200" rtl="0">
              <a:spcBef>
                <a:spcPts val="0"/>
              </a:spcBef>
              <a:spcAft>
                <a:spcPts val="0"/>
              </a:spcAft>
              <a:buSzPts val="1600"/>
              <a:buChar char="■"/>
              <a:defRPr/>
            </a:lvl9pPr>
          </a:lstStyle>
          <a:p>
            <a:endParaRPr/>
          </a:p>
        </p:txBody>
      </p:sp>
      <p:sp>
        <p:nvSpPr>
          <p:cNvPr id="178" name="Google Shape;178;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B">
  <p:cSld name="TITLE_AND_BODY_1">
    <p:spTree>
      <p:nvGrpSpPr>
        <p:cNvPr id="1" name="Shape 179"/>
        <p:cNvGrpSpPr/>
        <p:nvPr/>
      </p:nvGrpSpPr>
      <p:grpSpPr>
        <a:xfrm>
          <a:off x="0" y="0"/>
          <a:ext cx="0" cy="0"/>
          <a:chOff x="0" y="0"/>
          <a:chExt cx="0" cy="0"/>
        </a:xfrm>
      </p:grpSpPr>
      <p:sp>
        <p:nvSpPr>
          <p:cNvPr id="180" name="Google Shape;180;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1C8478"/>
              </a:buClr>
              <a:buSzPts val="3000"/>
              <a:buNone/>
              <a:defRPr>
                <a:solidFill>
                  <a:srgbClr val="1C8478"/>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81" name="Google Shape;181;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rtl="0">
              <a:spcBef>
                <a:spcPts val="0"/>
              </a:spcBef>
              <a:spcAft>
                <a:spcPts val="0"/>
              </a:spcAft>
              <a:buSzPts val="1600"/>
              <a:buChar char="●"/>
              <a:defRPr/>
            </a:lvl1pPr>
            <a:lvl2pPr marL="914400" lvl="1" indent="-330200" rtl="0">
              <a:spcBef>
                <a:spcPts val="0"/>
              </a:spcBef>
              <a:spcAft>
                <a:spcPts val="0"/>
              </a:spcAft>
              <a:buSzPts val="1600"/>
              <a:buChar char="○"/>
              <a:defRPr/>
            </a:lvl2pPr>
            <a:lvl3pPr marL="1371600" lvl="2" indent="-330200" rtl="0">
              <a:spcBef>
                <a:spcPts val="0"/>
              </a:spcBef>
              <a:spcAft>
                <a:spcPts val="0"/>
              </a:spcAft>
              <a:buSzPts val="1600"/>
              <a:buChar char="■"/>
              <a:defRPr/>
            </a:lvl3pPr>
            <a:lvl4pPr marL="1828800" lvl="3" indent="-330200" rtl="0">
              <a:spcBef>
                <a:spcPts val="0"/>
              </a:spcBef>
              <a:spcAft>
                <a:spcPts val="0"/>
              </a:spcAft>
              <a:buSzPts val="1600"/>
              <a:buChar char="●"/>
              <a:defRPr/>
            </a:lvl4pPr>
            <a:lvl5pPr marL="2286000" lvl="4" indent="-330200" rtl="0">
              <a:spcBef>
                <a:spcPts val="0"/>
              </a:spcBef>
              <a:spcAft>
                <a:spcPts val="0"/>
              </a:spcAft>
              <a:buSzPts val="1600"/>
              <a:buChar char="○"/>
              <a:defRPr/>
            </a:lvl5pPr>
            <a:lvl6pPr marL="2743200" lvl="5" indent="-330200" rtl="0">
              <a:spcBef>
                <a:spcPts val="0"/>
              </a:spcBef>
              <a:spcAft>
                <a:spcPts val="0"/>
              </a:spcAft>
              <a:buSzPts val="1600"/>
              <a:buChar char="■"/>
              <a:defRPr/>
            </a:lvl6pPr>
            <a:lvl7pPr marL="3200400" lvl="6" indent="-330200" rtl="0">
              <a:spcBef>
                <a:spcPts val="0"/>
              </a:spcBef>
              <a:spcAft>
                <a:spcPts val="0"/>
              </a:spcAft>
              <a:buSzPts val="1600"/>
              <a:buChar char="●"/>
              <a:defRPr/>
            </a:lvl7pPr>
            <a:lvl8pPr marL="3657600" lvl="7" indent="-330200" rtl="0">
              <a:spcBef>
                <a:spcPts val="0"/>
              </a:spcBef>
              <a:spcAft>
                <a:spcPts val="0"/>
              </a:spcAft>
              <a:buSzPts val="1600"/>
              <a:buChar char="○"/>
              <a:defRPr/>
            </a:lvl8pPr>
            <a:lvl9pPr marL="4114800" lvl="8" indent="-330200" rtl="0">
              <a:spcBef>
                <a:spcPts val="0"/>
              </a:spcBef>
              <a:spcAft>
                <a:spcPts val="0"/>
              </a:spcAft>
              <a:buSzPts val="1600"/>
              <a:buChar char="■"/>
              <a:defRPr/>
            </a:lvl9pPr>
          </a:lstStyle>
          <a:p>
            <a:endParaRPr/>
          </a:p>
        </p:txBody>
      </p:sp>
      <p:sp>
        <p:nvSpPr>
          <p:cNvPr id="182" name="Google Shape;182;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3600"/>
              <a:buFont typeface="Open Sans"/>
              <a:buNone/>
              <a:defRPr sz="36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4" name="Google Shape;74;p17"/>
          <p:cNvSpPr txBox="1">
            <a:spLocks noGrp="1"/>
          </p:cNvSpPr>
          <p:nvPr>
            <p:ph type="body" idx="1"/>
          </p:nvPr>
        </p:nvSpPr>
        <p:spPr>
          <a:xfrm>
            <a:off x="623888" y="3442097"/>
            <a:ext cx="7886700" cy="11250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latin typeface="Open Sans"/>
                <a:ea typeface="Open Sans"/>
                <a:cs typeface="Open Sans"/>
                <a:sym typeface="Open Sans"/>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5" name="Google Shape;75;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6" name="Google Shape;76;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7" name="Google Shape;77;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A">
  <p:cSld name="MAIN_POINT">
    <p:bg>
      <p:bgPr>
        <a:solidFill>
          <a:srgbClr val="490F52"/>
        </a:solidFill>
        <a:effectLst/>
      </p:bgPr>
    </p:bg>
    <p:spTree>
      <p:nvGrpSpPr>
        <p:cNvPr id="1" name="Shape 183"/>
        <p:cNvGrpSpPr/>
        <p:nvPr/>
      </p:nvGrpSpPr>
      <p:grpSpPr>
        <a:xfrm>
          <a:off x="0" y="0"/>
          <a:ext cx="0" cy="0"/>
          <a:chOff x="0" y="0"/>
          <a:chExt cx="0" cy="0"/>
        </a:xfrm>
      </p:grpSpPr>
      <p:sp>
        <p:nvSpPr>
          <p:cNvPr id="184" name="Google Shape;184;p37"/>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a:endParaRPr/>
          </a:p>
        </p:txBody>
      </p:sp>
      <p:sp>
        <p:nvSpPr>
          <p:cNvPr id="185" name="Google Shape;185;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cxnSp>
        <p:nvCxnSpPr>
          <p:cNvPr id="186" name="Google Shape;186;p37"/>
          <p:cNvCxnSpPr/>
          <p:nvPr/>
        </p:nvCxnSpPr>
        <p:spPr>
          <a:xfrm>
            <a:off x="601275" y="3657600"/>
            <a:ext cx="6288000" cy="0"/>
          </a:xfrm>
          <a:prstGeom prst="straightConnector1">
            <a:avLst/>
          </a:prstGeom>
          <a:noFill/>
          <a:ln w="76200" cap="flat" cmpd="sng">
            <a:solidFill>
              <a:srgbClr val="FFFFFF"/>
            </a:solidFill>
            <a:prstDash val="solid"/>
            <a:round/>
            <a:headEnd type="none" w="med" len="med"/>
            <a:tailEnd type="none" w="med" len="med"/>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Main point A 1">
  <p:cSld name="MAIN_POINT_2">
    <p:bg>
      <p:bgPr>
        <a:solidFill>
          <a:srgbClr val="D8CBD9"/>
        </a:solidFill>
        <a:effectLst/>
      </p:bgPr>
    </p:bg>
    <p:spTree>
      <p:nvGrpSpPr>
        <p:cNvPr id="1" name="Shape 187"/>
        <p:cNvGrpSpPr/>
        <p:nvPr/>
      </p:nvGrpSpPr>
      <p:grpSpPr>
        <a:xfrm>
          <a:off x="0" y="0"/>
          <a:ext cx="0" cy="0"/>
          <a:chOff x="0" y="0"/>
          <a:chExt cx="0" cy="0"/>
        </a:xfrm>
      </p:grpSpPr>
      <p:sp>
        <p:nvSpPr>
          <p:cNvPr id="188" name="Google Shape;188;p38"/>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a:endParaRPr/>
          </a:p>
        </p:txBody>
      </p:sp>
      <p:sp>
        <p:nvSpPr>
          <p:cNvPr id="189" name="Google Shape;189;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cxnSp>
        <p:nvCxnSpPr>
          <p:cNvPr id="190" name="Google Shape;190;p38"/>
          <p:cNvCxnSpPr/>
          <p:nvPr/>
        </p:nvCxnSpPr>
        <p:spPr>
          <a:xfrm>
            <a:off x="601275" y="3657600"/>
            <a:ext cx="6288000" cy="0"/>
          </a:xfrm>
          <a:prstGeom prst="straightConnector1">
            <a:avLst/>
          </a:prstGeom>
          <a:noFill/>
          <a:ln w="76200" cap="flat" cmpd="sng">
            <a:solidFill>
              <a:schemeClr val="dk2"/>
            </a:solidFill>
            <a:prstDash val="solid"/>
            <a:round/>
            <a:headEnd type="none" w="med" len="med"/>
            <a:tailEnd type="none" w="med" len="med"/>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Main point B">
  <p:cSld name="MAIN_POINT_1">
    <p:bg>
      <p:bgPr>
        <a:solidFill>
          <a:srgbClr val="1C8478"/>
        </a:solidFill>
        <a:effectLst/>
      </p:bgPr>
    </p:bg>
    <p:spTree>
      <p:nvGrpSpPr>
        <p:cNvPr id="1" name="Shape 191"/>
        <p:cNvGrpSpPr/>
        <p:nvPr/>
      </p:nvGrpSpPr>
      <p:grpSpPr>
        <a:xfrm>
          <a:off x="0" y="0"/>
          <a:ext cx="0" cy="0"/>
          <a:chOff x="0" y="0"/>
          <a:chExt cx="0" cy="0"/>
        </a:xfrm>
      </p:grpSpPr>
      <p:sp>
        <p:nvSpPr>
          <p:cNvPr id="192" name="Google Shape;192;p39"/>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2pPr>
            <a:lvl3pPr lvl="2"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3pPr>
            <a:lvl4pPr lvl="3"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4pPr>
            <a:lvl5pPr lvl="4"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5pPr>
            <a:lvl6pPr lvl="5"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6pPr>
            <a:lvl7pPr lvl="6"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7pPr>
            <a:lvl8pPr lvl="7"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8pPr>
            <a:lvl9pPr lvl="8" rtl="0">
              <a:spcBef>
                <a:spcPts val="0"/>
              </a:spcBef>
              <a:spcAft>
                <a:spcPts val="0"/>
              </a:spcAft>
              <a:buClr>
                <a:schemeClr val="lt1"/>
              </a:buClr>
              <a:buSzPts val="4800"/>
              <a:buFont typeface="Open Sans ExtraBold"/>
              <a:buNone/>
              <a:defRPr sz="4800">
                <a:solidFill>
                  <a:schemeClr val="lt1"/>
                </a:solidFill>
                <a:latin typeface="Open Sans ExtraBold"/>
                <a:ea typeface="Open Sans ExtraBold"/>
                <a:cs typeface="Open Sans ExtraBold"/>
                <a:sym typeface="Open Sans ExtraBold"/>
              </a:defRPr>
            </a:lvl9pPr>
          </a:lstStyle>
          <a:p>
            <a:endParaRPr/>
          </a:p>
        </p:txBody>
      </p:sp>
      <p:sp>
        <p:nvSpPr>
          <p:cNvPr id="193" name="Google Shape;193;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cxnSp>
        <p:nvCxnSpPr>
          <p:cNvPr id="194" name="Google Shape;194;p39"/>
          <p:cNvCxnSpPr/>
          <p:nvPr/>
        </p:nvCxnSpPr>
        <p:spPr>
          <a:xfrm>
            <a:off x="601275" y="3657600"/>
            <a:ext cx="6288000" cy="0"/>
          </a:xfrm>
          <a:prstGeom prst="straightConnector1">
            <a:avLst/>
          </a:prstGeom>
          <a:noFill/>
          <a:ln w="76200" cap="flat" cmpd="sng">
            <a:solidFill>
              <a:srgbClr val="FFFFFF"/>
            </a:solidFill>
            <a:prstDash val="solid"/>
            <a:round/>
            <a:headEnd type="none" w="med" len="med"/>
            <a:tailEnd type="none" w="med" len="med"/>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B 1">
  <p:cSld name="MAIN_POINT_1_1">
    <p:bg>
      <p:bgPr>
        <a:solidFill>
          <a:srgbClr val="CEE4E2"/>
        </a:solidFill>
        <a:effectLst/>
      </p:bgPr>
    </p:bg>
    <p:spTree>
      <p:nvGrpSpPr>
        <p:cNvPr id="1" name="Shape 195"/>
        <p:cNvGrpSpPr/>
        <p:nvPr/>
      </p:nvGrpSpPr>
      <p:grpSpPr>
        <a:xfrm>
          <a:off x="0" y="0"/>
          <a:ext cx="0" cy="0"/>
          <a:chOff x="0" y="0"/>
          <a:chExt cx="0" cy="0"/>
        </a:xfrm>
      </p:grpSpPr>
      <p:sp>
        <p:nvSpPr>
          <p:cNvPr id="196" name="Google Shape;196;p40"/>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00000"/>
              </a:buClr>
              <a:buSzPts val="4800"/>
              <a:buNone/>
              <a:defRPr sz="4800">
                <a:solidFill>
                  <a:srgbClr val="000000"/>
                </a:solidFill>
              </a:defRPr>
            </a:lvl1pPr>
            <a:lvl2pPr lvl="1"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2pPr>
            <a:lvl3pPr lvl="2"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3pPr>
            <a:lvl4pPr lvl="3"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4pPr>
            <a:lvl5pPr lvl="4"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5pPr>
            <a:lvl6pPr lvl="5"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6pPr>
            <a:lvl7pPr lvl="6"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7pPr>
            <a:lvl8pPr lvl="7"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8pPr>
            <a:lvl9pPr lvl="8" rtl="0">
              <a:spcBef>
                <a:spcPts val="0"/>
              </a:spcBef>
              <a:spcAft>
                <a:spcPts val="0"/>
              </a:spcAft>
              <a:buClr>
                <a:srgbClr val="000000"/>
              </a:buClr>
              <a:buSzPts val="4800"/>
              <a:buFont typeface="Open Sans ExtraBold"/>
              <a:buNone/>
              <a:defRPr sz="4800">
                <a:solidFill>
                  <a:srgbClr val="000000"/>
                </a:solidFill>
                <a:latin typeface="Open Sans ExtraBold"/>
                <a:ea typeface="Open Sans ExtraBold"/>
                <a:cs typeface="Open Sans ExtraBold"/>
                <a:sym typeface="Open Sans ExtraBold"/>
              </a:defRPr>
            </a:lvl9pPr>
          </a:lstStyle>
          <a:p>
            <a:endParaRPr/>
          </a:p>
        </p:txBody>
      </p:sp>
      <p:sp>
        <p:nvSpPr>
          <p:cNvPr id="197" name="Google Shape;197;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cxnSp>
        <p:nvCxnSpPr>
          <p:cNvPr id="198" name="Google Shape;198;p40"/>
          <p:cNvCxnSpPr/>
          <p:nvPr/>
        </p:nvCxnSpPr>
        <p:spPr>
          <a:xfrm>
            <a:off x="601275" y="3657600"/>
            <a:ext cx="6288000" cy="0"/>
          </a:xfrm>
          <a:prstGeom prst="straightConnector1">
            <a:avLst/>
          </a:prstGeom>
          <a:noFill/>
          <a:ln w="76200" cap="flat" cmpd="sng">
            <a:solidFill>
              <a:srgbClr val="000000"/>
            </a:solidFill>
            <a:prstDash val="solid"/>
            <a:round/>
            <a:headEnd type="none" w="med" len="med"/>
            <a:tailEnd type="none" w="med" len="med"/>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title and description A">
  <p:cSld name="SECTION_TITLE_AND_DESCRIPTION">
    <p:spTree>
      <p:nvGrpSpPr>
        <p:cNvPr id="1" name="Shape 199"/>
        <p:cNvGrpSpPr/>
        <p:nvPr/>
      </p:nvGrpSpPr>
      <p:grpSpPr>
        <a:xfrm>
          <a:off x="0" y="0"/>
          <a:ext cx="0" cy="0"/>
          <a:chOff x="0" y="0"/>
          <a:chExt cx="0" cy="0"/>
        </a:xfrm>
      </p:grpSpPr>
      <p:sp>
        <p:nvSpPr>
          <p:cNvPr id="200" name="Google Shape;200;p41"/>
          <p:cNvSpPr/>
          <p:nvPr/>
        </p:nvSpPr>
        <p:spPr>
          <a:xfrm>
            <a:off x="4572000" y="100"/>
            <a:ext cx="4572000" cy="51435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1" name="Google Shape;201;p41"/>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202" name="Google Shape;202;p41"/>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rmAutofit/>
          </a:bodyPr>
          <a:lstStyle>
            <a:lvl1pPr lvl="0" rtl="0">
              <a:spcBef>
                <a:spcPts val="0"/>
              </a:spcBef>
              <a:spcAft>
                <a:spcPts val="0"/>
              </a:spcAft>
              <a:buClr>
                <a:srgbClr val="1C8478"/>
              </a:buClr>
              <a:buSzPts val="3800"/>
              <a:buNone/>
              <a:defRPr sz="3800">
                <a:solidFill>
                  <a:srgbClr val="1C8478"/>
                </a:solidFill>
              </a:defRPr>
            </a:lvl1pPr>
            <a:lvl2pPr lvl="1" rtl="0">
              <a:spcBef>
                <a:spcPts val="0"/>
              </a:spcBef>
              <a:spcAft>
                <a:spcPts val="0"/>
              </a:spcAft>
              <a:buSzPts val="3800"/>
              <a:buNone/>
              <a:defRPr sz="3800"/>
            </a:lvl2pPr>
            <a:lvl3pPr lvl="2" rtl="0">
              <a:spcBef>
                <a:spcPts val="0"/>
              </a:spcBef>
              <a:spcAft>
                <a:spcPts val="0"/>
              </a:spcAft>
              <a:buSzPts val="3800"/>
              <a:buNone/>
              <a:defRPr sz="3800"/>
            </a:lvl3pPr>
            <a:lvl4pPr lvl="3" rtl="0">
              <a:spcBef>
                <a:spcPts val="0"/>
              </a:spcBef>
              <a:spcAft>
                <a:spcPts val="0"/>
              </a:spcAft>
              <a:buSzPts val="3800"/>
              <a:buNone/>
              <a:defRPr sz="3800"/>
            </a:lvl4pPr>
            <a:lvl5pPr lvl="4" rtl="0">
              <a:spcBef>
                <a:spcPts val="0"/>
              </a:spcBef>
              <a:spcAft>
                <a:spcPts val="0"/>
              </a:spcAft>
              <a:buSzPts val="3800"/>
              <a:buNone/>
              <a:defRPr sz="3800"/>
            </a:lvl5pPr>
            <a:lvl6pPr lvl="5" rtl="0">
              <a:spcBef>
                <a:spcPts val="0"/>
              </a:spcBef>
              <a:spcAft>
                <a:spcPts val="0"/>
              </a:spcAft>
              <a:buSzPts val="3800"/>
              <a:buNone/>
              <a:defRPr sz="3800"/>
            </a:lvl6pPr>
            <a:lvl7pPr lvl="6" rtl="0">
              <a:spcBef>
                <a:spcPts val="0"/>
              </a:spcBef>
              <a:spcAft>
                <a:spcPts val="0"/>
              </a:spcAft>
              <a:buSzPts val="3800"/>
              <a:buNone/>
              <a:defRPr sz="3800"/>
            </a:lvl7pPr>
            <a:lvl8pPr lvl="7" rtl="0">
              <a:spcBef>
                <a:spcPts val="0"/>
              </a:spcBef>
              <a:spcAft>
                <a:spcPts val="0"/>
              </a:spcAft>
              <a:buSzPts val="3800"/>
              <a:buNone/>
              <a:defRPr sz="3800"/>
            </a:lvl8pPr>
            <a:lvl9pPr lvl="8" rtl="0">
              <a:spcBef>
                <a:spcPts val="0"/>
              </a:spcBef>
              <a:spcAft>
                <a:spcPts val="0"/>
              </a:spcAft>
              <a:buSzPts val="3800"/>
              <a:buNone/>
              <a:defRPr sz="3800"/>
            </a:lvl9pPr>
          </a:lstStyle>
          <a:p>
            <a:endParaRPr/>
          </a:p>
        </p:txBody>
      </p:sp>
      <p:sp>
        <p:nvSpPr>
          <p:cNvPr id="203" name="Google Shape;203;p41"/>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04" name="Google Shape;204;p4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sz="1800">
                <a:solidFill>
                  <a:schemeClr val="lt1"/>
                </a:solidFill>
              </a:defRPr>
            </a:lvl1pPr>
            <a:lvl2pPr marL="914400" lvl="1" indent="-342900" rtl="0">
              <a:spcBef>
                <a:spcPts val="0"/>
              </a:spcBef>
              <a:spcAft>
                <a:spcPts val="0"/>
              </a:spcAft>
              <a:buClr>
                <a:schemeClr val="lt1"/>
              </a:buClr>
              <a:buSzPts val="1800"/>
              <a:buChar char="○"/>
              <a:defRPr sz="1800">
                <a:solidFill>
                  <a:schemeClr val="lt1"/>
                </a:solidFill>
              </a:defRPr>
            </a:lvl2pPr>
            <a:lvl3pPr marL="1371600" lvl="2" indent="-342900" rtl="0">
              <a:spcBef>
                <a:spcPts val="0"/>
              </a:spcBef>
              <a:spcAft>
                <a:spcPts val="0"/>
              </a:spcAft>
              <a:buClr>
                <a:schemeClr val="lt1"/>
              </a:buClr>
              <a:buSzPts val="1800"/>
              <a:buChar char="■"/>
              <a:defRPr sz="1800">
                <a:solidFill>
                  <a:schemeClr val="lt1"/>
                </a:solidFill>
              </a:defRPr>
            </a:lvl3pPr>
            <a:lvl4pPr marL="1828800" lvl="3" indent="-342900" rtl="0">
              <a:spcBef>
                <a:spcPts val="0"/>
              </a:spcBef>
              <a:spcAft>
                <a:spcPts val="0"/>
              </a:spcAft>
              <a:buClr>
                <a:schemeClr val="lt1"/>
              </a:buClr>
              <a:buSzPts val="1800"/>
              <a:buChar char="●"/>
              <a:defRPr sz="1800">
                <a:solidFill>
                  <a:schemeClr val="lt1"/>
                </a:solidFill>
              </a:defRPr>
            </a:lvl4pPr>
            <a:lvl5pPr marL="2286000" lvl="4" indent="-342900" rtl="0">
              <a:spcBef>
                <a:spcPts val="0"/>
              </a:spcBef>
              <a:spcAft>
                <a:spcPts val="0"/>
              </a:spcAft>
              <a:buClr>
                <a:schemeClr val="lt1"/>
              </a:buClr>
              <a:buSzPts val="1800"/>
              <a:buChar char="○"/>
              <a:defRPr sz="1800">
                <a:solidFill>
                  <a:schemeClr val="lt1"/>
                </a:solidFill>
              </a:defRPr>
            </a:lvl5pPr>
            <a:lvl6pPr marL="2743200" lvl="5" indent="-355600" rtl="0">
              <a:spcBef>
                <a:spcPts val="0"/>
              </a:spcBef>
              <a:spcAft>
                <a:spcPts val="0"/>
              </a:spcAft>
              <a:buClr>
                <a:schemeClr val="lt1"/>
              </a:buClr>
              <a:buSzPts val="2000"/>
              <a:buChar char="■"/>
              <a:defRPr sz="1800">
                <a:solidFill>
                  <a:schemeClr val="lt1"/>
                </a:solidFill>
              </a:defRPr>
            </a:lvl6pPr>
            <a:lvl7pPr marL="3200400" lvl="6" indent="-342900" rtl="0">
              <a:spcBef>
                <a:spcPts val="0"/>
              </a:spcBef>
              <a:spcAft>
                <a:spcPts val="0"/>
              </a:spcAft>
              <a:buClr>
                <a:schemeClr val="lt1"/>
              </a:buClr>
              <a:buSzPts val="1800"/>
              <a:buChar char="●"/>
              <a:defRPr sz="1800">
                <a:solidFill>
                  <a:schemeClr val="lt1"/>
                </a:solidFill>
              </a:defRPr>
            </a:lvl7pPr>
            <a:lvl8pPr marL="3657600" lvl="7" indent="-342900" rtl="0">
              <a:spcBef>
                <a:spcPts val="0"/>
              </a:spcBef>
              <a:spcAft>
                <a:spcPts val="0"/>
              </a:spcAft>
              <a:buClr>
                <a:schemeClr val="lt1"/>
              </a:buClr>
              <a:buSzPts val="1800"/>
              <a:buChar char="○"/>
              <a:defRPr sz="1800">
                <a:solidFill>
                  <a:schemeClr val="lt1"/>
                </a:solidFill>
              </a:defRPr>
            </a:lvl8pPr>
            <a:lvl9pPr marL="4114800" lvl="8" indent="-342900" rtl="0">
              <a:spcBef>
                <a:spcPts val="0"/>
              </a:spcBef>
              <a:spcAft>
                <a:spcPts val="0"/>
              </a:spcAft>
              <a:buClr>
                <a:schemeClr val="lt1"/>
              </a:buClr>
              <a:buSzPts val="1800"/>
              <a:buChar char="■"/>
              <a:defRPr sz="1800">
                <a:solidFill>
                  <a:schemeClr val="lt1"/>
                </a:solidFill>
              </a:defRPr>
            </a:lvl9pPr>
          </a:lstStyle>
          <a:p>
            <a:endParaRPr/>
          </a:p>
        </p:txBody>
      </p:sp>
      <p:sp>
        <p:nvSpPr>
          <p:cNvPr id="205" name="Google Shape;205;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b="1">
                <a:solidFill>
                  <a:schemeClr val="lt1"/>
                </a:solidFill>
                <a:latin typeface="Open Sans"/>
                <a:ea typeface="Open Sans"/>
                <a:cs typeface="Open Sans"/>
                <a:sym typeface="Open Sans"/>
              </a:defRPr>
            </a:lvl1pPr>
            <a:lvl2pPr lvl="1" rtl="0">
              <a:buNone/>
              <a:defRPr sz="1600" b="1">
                <a:solidFill>
                  <a:schemeClr val="lt1"/>
                </a:solidFill>
                <a:latin typeface="Open Sans"/>
                <a:ea typeface="Open Sans"/>
                <a:cs typeface="Open Sans"/>
                <a:sym typeface="Open Sans"/>
              </a:defRPr>
            </a:lvl2pPr>
            <a:lvl3pPr lvl="2" rtl="0">
              <a:buNone/>
              <a:defRPr sz="1600" b="1">
                <a:solidFill>
                  <a:schemeClr val="lt1"/>
                </a:solidFill>
                <a:latin typeface="Open Sans"/>
                <a:ea typeface="Open Sans"/>
                <a:cs typeface="Open Sans"/>
                <a:sym typeface="Open Sans"/>
              </a:defRPr>
            </a:lvl3pPr>
            <a:lvl4pPr lvl="3" rtl="0">
              <a:buNone/>
              <a:defRPr sz="1600" b="1">
                <a:solidFill>
                  <a:schemeClr val="lt1"/>
                </a:solidFill>
                <a:latin typeface="Open Sans"/>
                <a:ea typeface="Open Sans"/>
                <a:cs typeface="Open Sans"/>
                <a:sym typeface="Open Sans"/>
              </a:defRPr>
            </a:lvl4pPr>
            <a:lvl5pPr lvl="4" rtl="0">
              <a:buNone/>
              <a:defRPr sz="1600" b="1">
                <a:solidFill>
                  <a:schemeClr val="lt1"/>
                </a:solidFill>
                <a:latin typeface="Open Sans"/>
                <a:ea typeface="Open Sans"/>
                <a:cs typeface="Open Sans"/>
                <a:sym typeface="Open Sans"/>
              </a:defRPr>
            </a:lvl5pPr>
            <a:lvl6pPr lvl="5" rtl="0">
              <a:buNone/>
              <a:defRPr sz="1600" b="1">
                <a:solidFill>
                  <a:schemeClr val="lt1"/>
                </a:solidFill>
                <a:latin typeface="Open Sans"/>
                <a:ea typeface="Open Sans"/>
                <a:cs typeface="Open Sans"/>
                <a:sym typeface="Open Sans"/>
              </a:defRPr>
            </a:lvl6pPr>
            <a:lvl7pPr lvl="6" rtl="0">
              <a:buNone/>
              <a:defRPr sz="1600" b="1">
                <a:solidFill>
                  <a:schemeClr val="lt1"/>
                </a:solidFill>
                <a:latin typeface="Open Sans"/>
                <a:ea typeface="Open Sans"/>
                <a:cs typeface="Open Sans"/>
                <a:sym typeface="Open Sans"/>
              </a:defRPr>
            </a:lvl7pPr>
            <a:lvl8pPr lvl="7" rtl="0">
              <a:buNone/>
              <a:defRPr sz="1600" b="1">
                <a:solidFill>
                  <a:schemeClr val="lt1"/>
                </a:solidFill>
                <a:latin typeface="Open Sans"/>
                <a:ea typeface="Open Sans"/>
                <a:cs typeface="Open Sans"/>
                <a:sym typeface="Open Sans"/>
              </a:defRPr>
            </a:lvl8pPr>
            <a:lvl9pPr lvl="8" rtl="0">
              <a:buNone/>
              <a:defRPr sz="1600" b="1">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206" name="Google Shape;206;p41"/>
          <p:cNvSpPr/>
          <p:nvPr/>
        </p:nvSpPr>
        <p:spPr>
          <a:xfrm>
            <a:off x="4484325" y="0"/>
            <a:ext cx="87600" cy="51435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A 2">
  <p:cSld name="SECTION_TITLE_AND_DESCRIPTION_3">
    <p:spTree>
      <p:nvGrpSpPr>
        <p:cNvPr id="1" name="Shape 207"/>
        <p:cNvGrpSpPr/>
        <p:nvPr/>
      </p:nvGrpSpPr>
      <p:grpSpPr>
        <a:xfrm>
          <a:off x="0" y="0"/>
          <a:ext cx="0" cy="0"/>
          <a:chOff x="0" y="0"/>
          <a:chExt cx="0" cy="0"/>
        </a:xfrm>
      </p:grpSpPr>
      <p:sp>
        <p:nvSpPr>
          <p:cNvPr id="208" name="Google Shape;208;p42"/>
          <p:cNvSpPr/>
          <p:nvPr/>
        </p:nvSpPr>
        <p:spPr>
          <a:xfrm>
            <a:off x="4572000" y="100"/>
            <a:ext cx="4572000" cy="51435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9" name="Google Shape;209;p42"/>
          <p:cNvCxnSpPr/>
          <p:nvPr/>
        </p:nvCxnSpPr>
        <p:spPr>
          <a:xfrm>
            <a:off x="5029675" y="4495500"/>
            <a:ext cx="468300" cy="0"/>
          </a:xfrm>
          <a:prstGeom prst="straightConnector1">
            <a:avLst/>
          </a:prstGeom>
          <a:noFill/>
          <a:ln w="28575" cap="flat" cmpd="sng">
            <a:solidFill>
              <a:schemeClr val="dk2"/>
            </a:solidFill>
            <a:prstDash val="solid"/>
            <a:round/>
            <a:headEnd type="none" w="sm" len="sm"/>
            <a:tailEnd type="none" w="sm" len="sm"/>
          </a:ln>
        </p:spPr>
      </p:cxnSp>
      <p:sp>
        <p:nvSpPr>
          <p:cNvPr id="210" name="Google Shape;210;p42"/>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rmAutofit/>
          </a:bodyPr>
          <a:lstStyle>
            <a:lvl1pPr lvl="0" rtl="0">
              <a:spcBef>
                <a:spcPts val="0"/>
              </a:spcBef>
              <a:spcAft>
                <a:spcPts val="0"/>
              </a:spcAft>
              <a:buClr>
                <a:srgbClr val="1C8478"/>
              </a:buClr>
              <a:buSzPts val="3800"/>
              <a:buNone/>
              <a:defRPr sz="3800">
                <a:solidFill>
                  <a:srgbClr val="1C8478"/>
                </a:solidFill>
              </a:defRPr>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211" name="Google Shape;211;p42"/>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12" name="Google Shape;212;p4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dk2"/>
              </a:buClr>
              <a:buSzPts val="1800"/>
              <a:buChar char="●"/>
              <a:defRPr sz="1800">
                <a:solidFill>
                  <a:schemeClr val="dk2"/>
                </a:solidFill>
              </a:defRPr>
            </a:lvl1pPr>
            <a:lvl2pPr marL="914400" lvl="1" indent="-342900" rtl="0">
              <a:spcBef>
                <a:spcPts val="0"/>
              </a:spcBef>
              <a:spcAft>
                <a:spcPts val="0"/>
              </a:spcAft>
              <a:buClr>
                <a:schemeClr val="dk2"/>
              </a:buClr>
              <a:buSzPts val="1800"/>
              <a:buChar char="○"/>
              <a:defRPr sz="1800">
                <a:solidFill>
                  <a:schemeClr val="dk2"/>
                </a:solidFill>
              </a:defRPr>
            </a:lvl2pPr>
            <a:lvl3pPr marL="1371600" lvl="2" indent="-342900" rtl="0">
              <a:spcBef>
                <a:spcPts val="0"/>
              </a:spcBef>
              <a:spcAft>
                <a:spcPts val="0"/>
              </a:spcAft>
              <a:buClr>
                <a:schemeClr val="dk2"/>
              </a:buClr>
              <a:buSzPts val="1800"/>
              <a:buChar char="■"/>
              <a:defRPr sz="1800">
                <a:solidFill>
                  <a:schemeClr val="dk2"/>
                </a:solidFill>
              </a:defRPr>
            </a:lvl3pPr>
            <a:lvl4pPr marL="1828800" lvl="3" indent="-342900" rtl="0">
              <a:spcBef>
                <a:spcPts val="0"/>
              </a:spcBef>
              <a:spcAft>
                <a:spcPts val="0"/>
              </a:spcAft>
              <a:buClr>
                <a:schemeClr val="dk2"/>
              </a:buClr>
              <a:buSzPts val="1800"/>
              <a:buChar char="●"/>
              <a:defRPr sz="1800">
                <a:solidFill>
                  <a:schemeClr val="dk2"/>
                </a:solidFill>
              </a:defRPr>
            </a:lvl4pPr>
            <a:lvl5pPr marL="2286000" lvl="4" indent="-342900" rtl="0">
              <a:spcBef>
                <a:spcPts val="0"/>
              </a:spcBef>
              <a:spcAft>
                <a:spcPts val="0"/>
              </a:spcAft>
              <a:buClr>
                <a:schemeClr val="dk2"/>
              </a:buClr>
              <a:buSzPts val="1800"/>
              <a:buChar char="○"/>
              <a:defRPr sz="1800">
                <a:solidFill>
                  <a:schemeClr val="dk2"/>
                </a:solidFill>
              </a:defRPr>
            </a:lvl5pPr>
            <a:lvl6pPr marL="2743200" lvl="5" indent="-355600" rtl="0">
              <a:spcBef>
                <a:spcPts val="0"/>
              </a:spcBef>
              <a:spcAft>
                <a:spcPts val="0"/>
              </a:spcAft>
              <a:buClr>
                <a:schemeClr val="dk2"/>
              </a:buClr>
              <a:buSzPts val="2000"/>
              <a:buChar char="■"/>
              <a:defRPr sz="1800">
                <a:solidFill>
                  <a:schemeClr val="dk2"/>
                </a:solidFill>
              </a:defRPr>
            </a:lvl6pPr>
            <a:lvl7pPr marL="3200400" lvl="6" indent="-342900" rtl="0">
              <a:spcBef>
                <a:spcPts val="0"/>
              </a:spcBef>
              <a:spcAft>
                <a:spcPts val="0"/>
              </a:spcAft>
              <a:buClr>
                <a:schemeClr val="dk2"/>
              </a:buClr>
              <a:buSzPts val="1800"/>
              <a:buChar char="●"/>
              <a:defRPr sz="1800">
                <a:solidFill>
                  <a:schemeClr val="dk2"/>
                </a:solidFill>
              </a:defRPr>
            </a:lvl7pPr>
            <a:lvl8pPr marL="3657600" lvl="7" indent="-342900" rtl="0">
              <a:spcBef>
                <a:spcPts val="0"/>
              </a:spcBef>
              <a:spcAft>
                <a:spcPts val="0"/>
              </a:spcAft>
              <a:buClr>
                <a:schemeClr val="dk2"/>
              </a:buClr>
              <a:buSzPts val="1800"/>
              <a:buChar char="○"/>
              <a:defRPr sz="1800">
                <a:solidFill>
                  <a:schemeClr val="dk2"/>
                </a:solidFill>
              </a:defRPr>
            </a:lvl8pPr>
            <a:lvl9pPr marL="4114800" lvl="8" indent="-342900" rtl="0">
              <a:spcBef>
                <a:spcPts val="0"/>
              </a:spcBef>
              <a:spcAft>
                <a:spcPts val="0"/>
              </a:spcAft>
              <a:buClr>
                <a:schemeClr val="dk2"/>
              </a:buClr>
              <a:buSzPts val="1800"/>
              <a:buChar char="■"/>
              <a:defRPr sz="1800">
                <a:solidFill>
                  <a:schemeClr val="dk2"/>
                </a:solidFill>
              </a:defRPr>
            </a:lvl9pPr>
          </a:lstStyle>
          <a:p>
            <a:endParaRPr/>
          </a:p>
        </p:txBody>
      </p:sp>
      <p:sp>
        <p:nvSpPr>
          <p:cNvPr id="213" name="Google Shape;213;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b="1">
                <a:latin typeface="Open Sans"/>
                <a:ea typeface="Open Sans"/>
                <a:cs typeface="Open Sans"/>
                <a:sym typeface="Open Sans"/>
              </a:defRPr>
            </a:lvl1pPr>
            <a:lvl2pPr lvl="1" rtl="0">
              <a:buNone/>
              <a:defRPr sz="1600" b="1">
                <a:latin typeface="Open Sans"/>
                <a:ea typeface="Open Sans"/>
                <a:cs typeface="Open Sans"/>
                <a:sym typeface="Open Sans"/>
              </a:defRPr>
            </a:lvl2pPr>
            <a:lvl3pPr lvl="2" rtl="0">
              <a:buNone/>
              <a:defRPr sz="1600" b="1">
                <a:latin typeface="Open Sans"/>
                <a:ea typeface="Open Sans"/>
                <a:cs typeface="Open Sans"/>
                <a:sym typeface="Open Sans"/>
              </a:defRPr>
            </a:lvl3pPr>
            <a:lvl4pPr lvl="3" rtl="0">
              <a:buNone/>
              <a:defRPr sz="1600" b="1">
                <a:latin typeface="Open Sans"/>
                <a:ea typeface="Open Sans"/>
                <a:cs typeface="Open Sans"/>
                <a:sym typeface="Open Sans"/>
              </a:defRPr>
            </a:lvl4pPr>
            <a:lvl5pPr lvl="4" rtl="0">
              <a:buNone/>
              <a:defRPr sz="1600" b="1">
                <a:latin typeface="Open Sans"/>
                <a:ea typeface="Open Sans"/>
                <a:cs typeface="Open Sans"/>
                <a:sym typeface="Open Sans"/>
              </a:defRPr>
            </a:lvl5pPr>
            <a:lvl6pPr lvl="5" rtl="0">
              <a:buNone/>
              <a:defRPr sz="1600" b="1">
                <a:latin typeface="Open Sans"/>
                <a:ea typeface="Open Sans"/>
                <a:cs typeface="Open Sans"/>
                <a:sym typeface="Open Sans"/>
              </a:defRPr>
            </a:lvl6pPr>
            <a:lvl7pPr lvl="6" rtl="0">
              <a:buNone/>
              <a:defRPr sz="1600" b="1">
                <a:latin typeface="Open Sans"/>
                <a:ea typeface="Open Sans"/>
                <a:cs typeface="Open Sans"/>
                <a:sym typeface="Open Sans"/>
              </a:defRPr>
            </a:lvl7pPr>
            <a:lvl8pPr lvl="7" rtl="0">
              <a:buNone/>
              <a:defRPr sz="1600" b="1">
                <a:latin typeface="Open Sans"/>
                <a:ea typeface="Open Sans"/>
                <a:cs typeface="Open Sans"/>
                <a:sym typeface="Open Sans"/>
              </a:defRPr>
            </a:lvl8pPr>
            <a:lvl9pPr lvl="8" rtl="0">
              <a:buNone/>
              <a:defRPr sz="1600" b="1">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214" name="Google Shape;214;p42"/>
          <p:cNvSpPr/>
          <p:nvPr/>
        </p:nvSpPr>
        <p:spPr>
          <a:xfrm>
            <a:off x="4484325" y="0"/>
            <a:ext cx="87600" cy="51435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and description B">
  <p:cSld name="SECTION_TITLE_AND_DESCRIPTION_1">
    <p:spTree>
      <p:nvGrpSpPr>
        <p:cNvPr id="1" name="Shape 215"/>
        <p:cNvGrpSpPr/>
        <p:nvPr/>
      </p:nvGrpSpPr>
      <p:grpSpPr>
        <a:xfrm>
          <a:off x="0" y="0"/>
          <a:ext cx="0" cy="0"/>
          <a:chOff x="0" y="0"/>
          <a:chExt cx="0" cy="0"/>
        </a:xfrm>
      </p:grpSpPr>
      <p:sp>
        <p:nvSpPr>
          <p:cNvPr id="216" name="Google Shape;216;p43"/>
          <p:cNvSpPr/>
          <p:nvPr/>
        </p:nvSpPr>
        <p:spPr>
          <a:xfrm>
            <a:off x="4572000" y="0"/>
            <a:ext cx="4572000" cy="5143500"/>
          </a:xfrm>
          <a:prstGeom prst="rect">
            <a:avLst/>
          </a:prstGeom>
          <a:solidFill>
            <a:srgbClr val="1C8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7" name="Google Shape;217;p43"/>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218" name="Google Shape;218;p43"/>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rmAutofit/>
          </a:bodyPr>
          <a:lstStyle>
            <a:lvl1pPr lvl="0"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219" name="Google Shape;219;p43"/>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20" name="Google Shape;220;p43"/>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sz="1800">
                <a:solidFill>
                  <a:schemeClr val="lt1"/>
                </a:solidFill>
              </a:defRPr>
            </a:lvl1pPr>
            <a:lvl2pPr marL="914400" lvl="1" indent="-342900" rtl="0">
              <a:spcBef>
                <a:spcPts val="0"/>
              </a:spcBef>
              <a:spcAft>
                <a:spcPts val="0"/>
              </a:spcAft>
              <a:buClr>
                <a:schemeClr val="lt1"/>
              </a:buClr>
              <a:buSzPts val="1800"/>
              <a:buChar char="○"/>
              <a:defRPr sz="1800">
                <a:solidFill>
                  <a:schemeClr val="lt1"/>
                </a:solidFill>
              </a:defRPr>
            </a:lvl2pPr>
            <a:lvl3pPr marL="1371600" lvl="2" indent="-342900" rtl="0">
              <a:spcBef>
                <a:spcPts val="0"/>
              </a:spcBef>
              <a:spcAft>
                <a:spcPts val="0"/>
              </a:spcAft>
              <a:buClr>
                <a:schemeClr val="lt1"/>
              </a:buClr>
              <a:buSzPts val="1800"/>
              <a:buChar char="■"/>
              <a:defRPr sz="1800">
                <a:solidFill>
                  <a:schemeClr val="lt1"/>
                </a:solidFill>
              </a:defRPr>
            </a:lvl3pPr>
            <a:lvl4pPr marL="1828800" lvl="3" indent="-342900" rtl="0">
              <a:spcBef>
                <a:spcPts val="0"/>
              </a:spcBef>
              <a:spcAft>
                <a:spcPts val="0"/>
              </a:spcAft>
              <a:buClr>
                <a:schemeClr val="lt1"/>
              </a:buClr>
              <a:buSzPts val="1800"/>
              <a:buChar char="●"/>
              <a:defRPr sz="1800">
                <a:solidFill>
                  <a:schemeClr val="lt1"/>
                </a:solidFill>
              </a:defRPr>
            </a:lvl4pPr>
            <a:lvl5pPr marL="2286000" lvl="4" indent="-342900" rtl="0">
              <a:spcBef>
                <a:spcPts val="0"/>
              </a:spcBef>
              <a:spcAft>
                <a:spcPts val="0"/>
              </a:spcAft>
              <a:buClr>
                <a:schemeClr val="lt1"/>
              </a:buClr>
              <a:buSzPts val="1800"/>
              <a:buChar char="○"/>
              <a:defRPr sz="1800">
                <a:solidFill>
                  <a:schemeClr val="lt1"/>
                </a:solidFill>
              </a:defRPr>
            </a:lvl5pPr>
            <a:lvl6pPr marL="2743200" lvl="5" indent="-355600" rtl="0">
              <a:spcBef>
                <a:spcPts val="0"/>
              </a:spcBef>
              <a:spcAft>
                <a:spcPts val="0"/>
              </a:spcAft>
              <a:buClr>
                <a:schemeClr val="lt1"/>
              </a:buClr>
              <a:buSzPts val="2000"/>
              <a:buChar char="■"/>
              <a:defRPr sz="1800">
                <a:solidFill>
                  <a:schemeClr val="lt1"/>
                </a:solidFill>
              </a:defRPr>
            </a:lvl6pPr>
            <a:lvl7pPr marL="3200400" lvl="6" indent="-342900" rtl="0">
              <a:spcBef>
                <a:spcPts val="0"/>
              </a:spcBef>
              <a:spcAft>
                <a:spcPts val="0"/>
              </a:spcAft>
              <a:buClr>
                <a:schemeClr val="lt1"/>
              </a:buClr>
              <a:buSzPts val="1800"/>
              <a:buChar char="●"/>
              <a:defRPr sz="1800">
                <a:solidFill>
                  <a:schemeClr val="lt1"/>
                </a:solidFill>
              </a:defRPr>
            </a:lvl7pPr>
            <a:lvl8pPr marL="3657600" lvl="7" indent="-342900" rtl="0">
              <a:spcBef>
                <a:spcPts val="0"/>
              </a:spcBef>
              <a:spcAft>
                <a:spcPts val="0"/>
              </a:spcAft>
              <a:buClr>
                <a:schemeClr val="lt1"/>
              </a:buClr>
              <a:buSzPts val="1800"/>
              <a:buChar char="○"/>
              <a:defRPr sz="1800">
                <a:solidFill>
                  <a:schemeClr val="lt1"/>
                </a:solidFill>
              </a:defRPr>
            </a:lvl8pPr>
            <a:lvl9pPr marL="4114800" lvl="8" indent="-342900" rtl="0">
              <a:spcBef>
                <a:spcPts val="0"/>
              </a:spcBef>
              <a:spcAft>
                <a:spcPts val="0"/>
              </a:spcAft>
              <a:buClr>
                <a:schemeClr val="lt1"/>
              </a:buClr>
              <a:buSzPts val="1800"/>
              <a:buChar char="■"/>
              <a:defRPr sz="1800">
                <a:solidFill>
                  <a:schemeClr val="lt1"/>
                </a:solidFill>
              </a:defRPr>
            </a:lvl9pPr>
          </a:lstStyle>
          <a:p>
            <a:endParaRPr/>
          </a:p>
        </p:txBody>
      </p:sp>
      <p:sp>
        <p:nvSpPr>
          <p:cNvPr id="221" name="Google Shape;221;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solidFill>
                  <a:schemeClr val="lt1"/>
                </a:solidFill>
                <a:latin typeface="Open Sans ExtraBold"/>
                <a:ea typeface="Open Sans ExtraBold"/>
                <a:cs typeface="Open Sans ExtraBold"/>
                <a:sym typeface="Open Sans ExtraBold"/>
              </a:defRPr>
            </a:lvl1pPr>
            <a:lvl2pPr lvl="1" rtl="0">
              <a:buNone/>
              <a:defRPr sz="1600">
                <a:solidFill>
                  <a:schemeClr val="lt1"/>
                </a:solidFill>
                <a:latin typeface="Open Sans ExtraBold"/>
                <a:ea typeface="Open Sans ExtraBold"/>
                <a:cs typeface="Open Sans ExtraBold"/>
                <a:sym typeface="Open Sans ExtraBold"/>
              </a:defRPr>
            </a:lvl2pPr>
            <a:lvl3pPr lvl="2" rtl="0">
              <a:buNone/>
              <a:defRPr sz="1600">
                <a:solidFill>
                  <a:schemeClr val="lt1"/>
                </a:solidFill>
                <a:latin typeface="Open Sans ExtraBold"/>
                <a:ea typeface="Open Sans ExtraBold"/>
                <a:cs typeface="Open Sans ExtraBold"/>
                <a:sym typeface="Open Sans ExtraBold"/>
              </a:defRPr>
            </a:lvl3pPr>
            <a:lvl4pPr lvl="3" rtl="0">
              <a:buNone/>
              <a:defRPr sz="1600">
                <a:solidFill>
                  <a:schemeClr val="lt1"/>
                </a:solidFill>
                <a:latin typeface="Open Sans ExtraBold"/>
                <a:ea typeface="Open Sans ExtraBold"/>
                <a:cs typeface="Open Sans ExtraBold"/>
                <a:sym typeface="Open Sans ExtraBold"/>
              </a:defRPr>
            </a:lvl4pPr>
            <a:lvl5pPr lvl="4" rtl="0">
              <a:buNone/>
              <a:defRPr sz="1600">
                <a:solidFill>
                  <a:schemeClr val="lt1"/>
                </a:solidFill>
                <a:latin typeface="Open Sans ExtraBold"/>
                <a:ea typeface="Open Sans ExtraBold"/>
                <a:cs typeface="Open Sans ExtraBold"/>
                <a:sym typeface="Open Sans ExtraBold"/>
              </a:defRPr>
            </a:lvl5pPr>
            <a:lvl6pPr lvl="5" rtl="0">
              <a:buNone/>
              <a:defRPr sz="1600">
                <a:solidFill>
                  <a:schemeClr val="lt1"/>
                </a:solidFill>
                <a:latin typeface="Open Sans ExtraBold"/>
                <a:ea typeface="Open Sans ExtraBold"/>
                <a:cs typeface="Open Sans ExtraBold"/>
                <a:sym typeface="Open Sans ExtraBold"/>
              </a:defRPr>
            </a:lvl6pPr>
            <a:lvl7pPr lvl="6" rtl="0">
              <a:buNone/>
              <a:defRPr sz="1600">
                <a:solidFill>
                  <a:schemeClr val="lt1"/>
                </a:solidFill>
                <a:latin typeface="Open Sans ExtraBold"/>
                <a:ea typeface="Open Sans ExtraBold"/>
                <a:cs typeface="Open Sans ExtraBold"/>
                <a:sym typeface="Open Sans ExtraBold"/>
              </a:defRPr>
            </a:lvl7pPr>
            <a:lvl8pPr lvl="7" rtl="0">
              <a:buNone/>
              <a:defRPr sz="1600">
                <a:solidFill>
                  <a:schemeClr val="lt1"/>
                </a:solidFill>
                <a:latin typeface="Open Sans ExtraBold"/>
                <a:ea typeface="Open Sans ExtraBold"/>
                <a:cs typeface="Open Sans ExtraBold"/>
                <a:sym typeface="Open Sans ExtraBold"/>
              </a:defRPr>
            </a:lvl8pPr>
            <a:lvl9pPr lvl="8" rtl="0">
              <a:buNone/>
              <a:defRPr sz="1600">
                <a:solidFill>
                  <a:schemeClr val="lt1"/>
                </a:solidFill>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sp>
        <p:nvSpPr>
          <p:cNvPr id="222" name="Google Shape;222;p43"/>
          <p:cNvSpPr/>
          <p:nvPr/>
        </p:nvSpPr>
        <p:spPr>
          <a:xfrm>
            <a:off x="4484325" y="0"/>
            <a:ext cx="87600" cy="5143500"/>
          </a:xfrm>
          <a:prstGeom prst="rect">
            <a:avLst/>
          </a:prstGeom>
          <a:solidFill>
            <a:srgbClr val="CEE4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title and description C">
  <p:cSld name="SECTION_TITLE_AND_DESCRIPTION_1_1">
    <p:spTree>
      <p:nvGrpSpPr>
        <p:cNvPr id="1" name="Shape 223"/>
        <p:cNvGrpSpPr/>
        <p:nvPr/>
      </p:nvGrpSpPr>
      <p:grpSpPr>
        <a:xfrm>
          <a:off x="0" y="0"/>
          <a:ext cx="0" cy="0"/>
          <a:chOff x="0" y="0"/>
          <a:chExt cx="0" cy="0"/>
        </a:xfrm>
      </p:grpSpPr>
      <p:sp>
        <p:nvSpPr>
          <p:cNvPr id="224" name="Google Shape;224;p44"/>
          <p:cNvSpPr/>
          <p:nvPr/>
        </p:nvSpPr>
        <p:spPr>
          <a:xfrm>
            <a:off x="4572000" y="0"/>
            <a:ext cx="4572000" cy="5143500"/>
          </a:xfrm>
          <a:prstGeom prst="rect">
            <a:avLst/>
          </a:prstGeom>
          <a:solidFill>
            <a:srgbClr val="CEE4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44"/>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rmAutofit/>
          </a:bodyPr>
          <a:lstStyle>
            <a:lvl1pPr lvl="0"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226" name="Google Shape;226;p44"/>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27" name="Google Shape;227;p44"/>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55600" rtl="0">
              <a:spcBef>
                <a:spcPts val="0"/>
              </a:spcBef>
              <a:spcAft>
                <a:spcPts val="0"/>
              </a:spcAft>
              <a:buSzPts val="20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228" name="Google Shape;228;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sz="1600">
                <a:latin typeface="Open Sans ExtraBold"/>
                <a:ea typeface="Open Sans ExtraBold"/>
                <a:cs typeface="Open Sans ExtraBold"/>
                <a:sym typeface="Open Sans ExtraBold"/>
              </a:defRPr>
            </a:lvl1pPr>
            <a:lvl2pPr lvl="1" rtl="0">
              <a:buNone/>
              <a:defRPr sz="1600">
                <a:latin typeface="Open Sans ExtraBold"/>
                <a:ea typeface="Open Sans ExtraBold"/>
                <a:cs typeface="Open Sans ExtraBold"/>
                <a:sym typeface="Open Sans ExtraBold"/>
              </a:defRPr>
            </a:lvl2pPr>
            <a:lvl3pPr lvl="2" rtl="0">
              <a:buNone/>
              <a:defRPr sz="1600">
                <a:latin typeface="Open Sans ExtraBold"/>
                <a:ea typeface="Open Sans ExtraBold"/>
                <a:cs typeface="Open Sans ExtraBold"/>
                <a:sym typeface="Open Sans ExtraBold"/>
              </a:defRPr>
            </a:lvl3pPr>
            <a:lvl4pPr lvl="3" rtl="0">
              <a:buNone/>
              <a:defRPr sz="1600">
                <a:latin typeface="Open Sans ExtraBold"/>
                <a:ea typeface="Open Sans ExtraBold"/>
                <a:cs typeface="Open Sans ExtraBold"/>
                <a:sym typeface="Open Sans ExtraBold"/>
              </a:defRPr>
            </a:lvl4pPr>
            <a:lvl5pPr lvl="4" rtl="0">
              <a:buNone/>
              <a:defRPr sz="1600">
                <a:latin typeface="Open Sans ExtraBold"/>
                <a:ea typeface="Open Sans ExtraBold"/>
                <a:cs typeface="Open Sans ExtraBold"/>
                <a:sym typeface="Open Sans ExtraBold"/>
              </a:defRPr>
            </a:lvl5pPr>
            <a:lvl6pPr lvl="5" rtl="0">
              <a:buNone/>
              <a:defRPr sz="1600">
                <a:latin typeface="Open Sans ExtraBold"/>
                <a:ea typeface="Open Sans ExtraBold"/>
                <a:cs typeface="Open Sans ExtraBold"/>
                <a:sym typeface="Open Sans ExtraBold"/>
              </a:defRPr>
            </a:lvl6pPr>
            <a:lvl7pPr lvl="6" rtl="0">
              <a:buNone/>
              <a:defRPr sz="1600">
                <a:latin typeface="Open Sans ExtraBold"/>
                <a:ea typeface="Open Sans ExtraBold"/>
                <a:cs typeface="Open Sans ExtraBold"/>
                <a:sym typeface="Open Sans ExtraBold"/>
              </a:defRPr>
            </a:lvl7pPr>
            <a:lvl8pPr lvl="7" rtl="0">
              <a:buNone/>
              <a:defRPr sz="1600">
                <a:latin typeface="Open Sans ExtraBold"/>
                <a:ea typeface="Open Sans ExtraBold"/>
                <a:cs typeface="Open Sans ExtraBold"/>
                <a:sym typeface="Open Sans ExtraBold"/>
              </a:defRPr>
            </a:lvl8pPr>
            <a:lvl9pPr lvl="8" rtl="0">
              <a:buNone/>
              <a:defRPr sz="1600">
                <a:latin typeface="Open Sans ExtraBold"/>
                <a:ea typeface="Open Sans ExtraBold"/>
                <a:cs typeface="Open Sans ExtraBold"/>
                <a:sym typeface="Open Sans ExtraBold"/>
              </a:defRPr>
            </a:lvl9pPr>
          </a:lstStyle>
          <a:p>
            <a:pPr marL="0" lvl="0" indent="0" algn="r" rtl="0">
              <a:spcBef>
                <a:spcPts val="0"/>
              </a:spcBef>
              <a:spcAft>
                <a:spcPts val="0"/>
              </a:spcAft>
              <a:buNone/>
            </a:pPr>
            <a:fld id="{00000000-1234-1234-1234-123412341234}" type="slidenum">
              <a:rPr lang="en"/>
              <a:t>‹#›</a:t>
            </a:fld>
            <a:endParaRPr/>
          </a:p>
        </p:txBody>
      </p:sp>
      <p:sp>
        <p:nvSpPr>
          <p:cNvPr id="229" name="Google Shape;229;p44"/>
          <p:cNvSpPr/>
          <p:nvPr/>
        </p:nvSpPr>
        <p:spPr>
          <a:xfrm>
            <a:off x="4484325" y="0"/>
            <a:ext cx="87600" cy="5143500"/>
          </a:xfrm>
          <a:prstGeom prst="rect">
            <a:avLst/>
          </a:prstGeom>
          <a:solidFill>
            <a:srgbClr val="1C8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0" name="Google Shape;230;p44"/>
          <p:cNvCxnSpPr/>
          <p:nvPr/>
        </p:nvCxnSpPr>
        <p:spPr>
          <a:xfrm>
            <a:off x="5029675" y="4495500"/>
            <a:ext cx="468300" cy="0"/>
          </a:xfrm>
          <a:prstGeom prst="straightConnector1">
            <a:avLst/>
          </a:prstGeom>
          <a:noFill/>
          <a:ln w="28575" cap="flat" cmpd="sng">
            <a:solidFill>
              <a:schemeClr val="dk2"/>
            </a:solidFill>
            <a:prstDash val="solid"/>
            <a:round/>
            <a:headEnd type="none" w="sm" len="sm"/>
            <a:tailEnd type="none" w="sm" len="sm"/>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A 1">
  <p:cSld name="SECTION_TITLE_AND_DESCRIPTION_2">
    <p:spTree>
      <p:nvGrpSpPr>
        <p:cNvPr id="1" name="Shape 231"/>
        <p:cNvGrpSpPr/>
        <p:nvPr/>
      </p:nvGrpSpPr>
      <p:grpSpPr>
        <a:xfrm>
          <a:off x="0" y="0"/>
          <a:ext cx="0" cy="0"/>
          <a:chOff x="0" y="0"/>
          <a:chExt cx="0" cy="0"/>
        </a:xfrm>
      </p:grpSpPr>
      <p:sp>
        <p:nvSpPr>
          <p:cNvPr id="232" name="Google Shape;232;p45"/>
          <p:cNvSpPr/>
          <p:nvPr/>
        </p:nvSpPr>
        <p:spPr>
          <a:xfrm>
            <a:off x="0" y="0"/>
            <a:ext cx="4572000" cy="51435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3" name="Google Shape;233;p45"/>
          <p:cNvCxnSpPr/>
          <p:nvPr/>
        </p:nvCxnSpPr>
        <p:spPr>
          <a:xfrm>
            <a:off x="457675" y="4495400"/>
            <a:ext cx="468300" cy="0"/>
          </a:xfrm>
          <a:prstGeom prst="straightConnector1">
            <a:avLst/>
          </a:prstGeom>
          <a:noFill/>
          <a:ln w="28575" cap="flat" cmpd="sng">
            <a:solidFill>
              <a:schemeClr val="lt1"/>
            </a:solidFill>
            <a:prstDash val="solid"/>
            <a:round/>
            <a:headEnd type="none" w="sm" len="sm"/>
            <a:tailEnd type="none" w="sm" len="sm"/>
          </a:ln>
        </p:spPr>
      </p:cxnSp>
      <p:sp>
        <p:nvSpPr>
          <p:cNvPr id="234" name="Google Shape;234;p45"/>
          <p:cNvSpPr txBox="1">
            <a:spLocks noGrp="1"/>
          </p:cNvSpPr>
          <p:nvPr>
            <p:ph type="title"/>
          </p:nvPr>
        </p:nvSpPr>
        <p:spPr>
          <a:xfrm>
            <a:off x="367500" y="552650"/>
            <a:ext cx="3837000" cy="1909200"/>
          </a:xfrm>
          <a:prstGeom prst="rect">
            <a:avLst/>
          </a:prstGeom>
        </p:spPr>
        <p:txBody>
          <a:bodyPr spcFirstLastPara="1" wrap="square" lIns="91425" tIns="91425" rIns="91425" bIns="91425" anchor="b" anchorCtr="0">
            <a:spAutoFit/>
          </a:bodyPr>
          <a:lstStyle>
            <a:lvl1pPr lvl="0" rtl="0">
              <a:spcBef>
                <a:spcPts val="0"/>
              </a:spcBef>
              <a:spcAft>
                <a:spcPts val="0"/>
              </a:spcAft>
              <a:buClr>
                <a:schemeClr val="lt1"/>
              </a:buClr>
              <a:buSzPts val="3800"/>
              <a:buNone/>
              <a:defRPr sz="3800">
                <a:solidFill>
                  <a:schemeClr val="lt1"/>
                </a:solidFill>
              </a:defRPr>
            </a:lvl1pPr>
            <a:lvl2pPr lvl="1" algn="ctr" rtl="0">
              <a:spcBef>
                <a:spcPts val="0"/>
              </a:spcBef>
              <a:spcAft>
                <a:spcPts val="0"/>
              </a:spcAft>
              <a:buClr>
                <a:schemeClr val="lt1"/>
              </a:buClr>
              <a:buSzPts val="3800"/>
              <a:buNone/>
              <a:defRPr sz="3800">
                <a:solidFill>
                  <a:schemeClr val="lt1"/>
                </a:solidFill>
              </a:defRPr>
            </a:lvl2pPr>
            <a:lvl3pPr lvl="2" algn="ctr" rtl="0">
              <a:spcBef>
                <a:spcPts val="0"/>
              </a:spcBef>
              <a:spcAft>
                <a:spcPts val="0"/>
              </a:spcAft>
              <a:buClr>
                <a:schemeClr val="lt1"/>
              </a:buClr>
              <a:buSzPts val="3800"/>
              <a:buNone/>
              <a:defRPr sz="3800">
                <a:solidFill>
                  <a:schemeClr val="lt1"/>
                </a:solidFill>
              </a:defRPr>
            </a:lvl3pPr>
            <a:lvl4pPr lvl="3" algn="ctr" rtl="0">
              <a:spcBef>
                <a:spcPts val="0"/>
              </a:spcBef>
              <a:spcAft>
                <a:spcPts val="0"/>
              </a:spcAft>
              <a:buClr>
                <a:schemeClr val="lt1"/>
              </a:buClr>
              <a:buSzPts val="3800"/>
              <a:buNone/>
              <a:defRPr sz="3800">
                <a:solidFill>
                  <a:schemeClr val="lt1"/>
                </a:solidFill>
              </a:defRPr>
            </a:lvl4pPr>
            <a:lvl5pPr lvl="4" algn="ctr" rtl="0">
              <a:spcBef>
                <a:spcPts val="0"/>
              </a:spcBef>
              <a:spcAft>
                <a:spcPts val="0"/>
              </a:spcAft>
              <a:buClr>
                <a:schemeClr val="lt1"/>
              </a:buClr>
              <a:buSzPts val="3800"/>
              <a:buNone/>
              <a:defRPr sz="3800">
                <a:solidFill>
                  <a:schemeClr val="lt1"/>
                </a:solidFill>
              </a:defRPr>
            </a:lvl5pPr>
            <a:lvl6pPr lvl="5" algn="ctr" rtl="0">
              <a:spcBef>
                <a:spcPts val="0"/>
              </a:spcBef>
              <a:spcAft>
                <a:spcPts val="0"/>
              </a:spcAft>
              <a:buClr>
                <a:schemeClr val="lt1"/>
              </a:buClr>
              <a:buSzPts val="3800"/>
              <a:buNone/>
              <a:defRPr sz="3800">
                <a:solidFill>
                  <a:schemeClr val="lt1"/>
                </a:solidFill>
              </a:defRPr>
            </a:lvl6pPr>
            <a:lvl7pPr lvl="6" algn="ctr" rtl="0">
              <a:spcBef>
                <a:spcPts val="0"/>
              </a:spcBef>
              <a:spcAft>
                <a:spcPts val="0"/>
              </a:spcAft>
              <a:buClr>
                <a:schemeClr val="lt1"/>
              </a:buClr>
              <a:buSzPts val="3800"/>
              <a:buNone/>
              <a:defRPr sz="3800">
                <a:solidFill>
                  <a:schemeClr val="lt1"/>
                </a:solidFill>
              </a:defRPr>
            </a:lvl7pPr>
            <a:lvl8pPr lvl="7" algn="ctr" rtl="0">
              <a:spcBef>
                <a:spcPts val="0"/>
              </a:spcBef>
              <a:spcAft>
                <a:spcPts val="0"/>
              </a:spcAft>
              <a:buClr>
                <a:schemeClr val="lt1"/>
              </a:buClr>
              <a:buSzPts val="3800"/>
              <a:buNone/>
              <a:defRPr sz="3800">
                <a:solidFill>
                  <a:schemeClr val="lt1"/>
                </a:solidFill>
              </a:defRPr>
            </a:lvl8pPr>
            <a:lvl9pPr lvl="8" algn="ctr" rtl="0">
              <a:spcBef>
                <a:spcPts val="0"/>
              </a:spcBef>
              <a:spcAft>
                <a:spcPts val="0"/>
              </a:spcAft>
              <a:buClr>
                <a:schemeClr val="lt1"/>
              </a:buClr>
              <a:buSzPts val="3800"/>
              <a:buNone/>
              <a:defRPr sz="3800">
                <a:solidFill>
                  <a:schemeClr val="lt1"/>
                </a:solidFill>
              </a:defRPr>
            </a:lvl9pPr>
          </a:lstStyle>
          <a:p>
            <a:endParaRPr/>
          </a:p>
        </p:txBody>
      </p:sp>
      <p:sp>
        <p:nvSpPr>
          <p:cNvPr id="235" name="Google Shape;235;p45"/>
          <p:cNvSpPr txBox="1">
            <a:spLocks noGrp="1"/>
          </p:cNvSpPr>
          <p:nvPr>
            <p:ph type="body" idx="1"/>
          </p:nvPr>
        </p:nvSpPr>
        <p:spPr>
          <a:xfrm>
            <a:off x="495415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55600" rtl="0">
              <a:spcBef>
                <a:spcPts val="0"/>
              </a:spcBef>
              <a:spcAft>
                <a:spcPts val="0"/>
              </a:spcAft>
              <a:buSzPts val="20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236" name="Google Shape;236;p45"/>
          <p:cNvSpPr/>
          <p:nvPr/>
        </p:nvSpPr>
        <p:spPr>
          <a:xfrm>
            <a:off x="4484325" y="0"/>
            <a:ext cx="87600" cy="51435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A 1 2">
  <p:cSld name="SECTION_TITLE_AND_DESCRIPTION_2_2">
    <p:spTree>
      <p:nvGrpSpPr>
        <p:cNvPr id="1" name="Shape 237"/>
        <p:cNvGrpSpPr/>
        <p:nvPr/>
      </p:nvGrpSpPr>
      <p:grpSpPr>
        <a:xfrm>
          <a:off x="0" y="0"/>
          <a:ext cx="0" cy="0"/>
          <a:chOff x="0" y="0"/>
          <a:chExt cx="0" cy="0"/>
        </a:xfrm>
      </p:grpSpPr>
      <p:sp>
        <p:nvSpPr>
          <p:cNvPr id="238" name="Google Shape;238;p46"/>
          <p:cNvSpPr/>
          <p:nvPr/>
        </p:nvSpPr>
        <p:spPr>
          <a:xfrm>
            <a:off x="0" y="0"/>
            <a:ext cx="4572000" cy="51435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6"/>
          <p:cNvSpPr txBox="1">
            <a:spLocks noGrp="1"/>
          </p:cNvSpPr>
          <p:nvPr>
            <p:ph type="title"/>
          </p:nvPr>
        </p:nvSpPr>
        <p:spPr>
          <a:xfrm>
            <a:off x="367500" y="552650"/>
            <a:ext cx="3837000" cy="1909200"/>
          </a:xfrm>
          <a:prstGeom prst="rect">
            <a:avLst/>
          </a:prstGeom>
        </p:spPr>
        <p:txBody>
          <a:bodyPr spcFirstLastPara="1" wrap="square" lIns="91425" tIns="91425" rIns="91425" bIns="91425" anchor="b" anchorCtr="0">
            <a:spAutoFit/>
          </a:bodyPr>
          <a:lstStyle>
            <a:lvl1pPr lvl="0" rtl="0">
              <a:spcBef>
                <a:spcPts val="0"/>
              </a:spcBef>
              <a:spcAft>
                <a:spcPts val="0"/>
              </a:spcAft>
              <a:buClr>
                <a:schemeClr val="dk2"/>
              </a:buClr>
              <a:buSzPts val="3800"/>
              <a:buNone/>
              <a:defRPr sz="3800">
                <a:solidFill>
                  <a:schemeClr val="dk2"/>
                </a:solidFill>
              </a:defRPr>
            </a:lvl1pPr>
            <a:lvl2pPr lvl="1" algn="ctr" rtl="0">
              <a:spcBef>
                <a:spcPts val="0"/>
              </a:spcBef>
              <a:spcAft>
                <a:spcPts val="0"/>
              </a:spcAft>
              <a:buClr>
                <a:schemeClr val="lt1"/>
              </a:buClr>
              <a:buSzPts val="3800"/>
              <a:buNone/>
              <a:defRPr sz="3800">
                <a:solidFill>
                  <a:schemeClr val="lt1"/>
                </a:solidFill>
              </a:defRPr>
            </a:lvl2pPr>
            <a:lvl3pPr lvl="2" algn="ctr" rtl="0">
              <a:spcBef>
                <a:spcPts val="0"/>
              </a:spcBef>
              <a:spcAft>
                <a:spcPts val="0"/>
              </a:spcAft>
              <a:buClr>
                <a:schemeClr val="lt1"/>
              </a:buClr>
              <a:buSzPts val="3800"/>
              <a:buNone/>
              <a:defRPr sz="3800">
                <a:solidFill>
                  <a:schemeClr val="lt1"/>
                </a:solidFill>
              </a:defRPr>
            </a:lvl3pPr>
            <a:lvl4pPr lvl="3" algn="ctr" rtl="0">
              <a:spcBef>
                <a:spcPts val="0"/>
              </a:spcBef>
              <a:spcAft>
                <a:spcPts val="0"/>
              </a:spcAft>
              <a:buClr>
                <a:schemeClr val="lt1"/>
              </a:buClr>
              <a:buSzPts val="3800"/>
              <a:buNone/>
              <a:defRPr sz="3800">
                <a:solidFill>
                  <a:schemeClr val="lt1"/>
                </a:solidFill>
              </a:defRPr>
            </a:lvl4pPr>
            <a:lvl5pPr lvl="4" algn="ctr" rtl="0">
              <a:spcBef>
                <a:spcPts val="0"/>
              </a:spcBef>
              <a:spcAft>
                <a:spcPts val="0"/>
              </a:spcAft>
              <a:buClr>
                <a:schemeClr val="lt1"/>
              </a:buClr>
              <a:buSzPts val="3800"/>
              <a:buNone/>
              <a:defRPr sz="3800">
                <a:solidFill>
                  <a:schemeClr val="lt1"/>
                </a:solidFill>
              </a:defRPr>
            </a:lvl5pPr>
            <a:lvl6pPr lvl="5" algn="ctr" rtl="0">
              <a:spcBef>
                <a:spcPts val="0"/>
              </a:spcBef>
              <a:spcAft>
                <a:spcPts val="0"/>
              </a:spcAft>
              <a:buClr>
                <a:schemeClr val="lt1"/>
              </a:buClr>
              <a:buSzPts val="3800"/>
              <a:buNone/>
              <a:defRPr sz="3800">
                <a:solidFill>
                  <a:schemeClr val="lt1"/>
                </a:solidFill>
              </a:defRPr>
            </a:lvl6pPr>
            <a:lvl7pPr lvl="6" algn="ctr" rtl="0">
              <a:spcBef>
                <a:spcPts val="0"/>
              </a:spcBef>
              <a:spcAft>
                <a:spcPts val="0"/>
              </a:spcAft>
              <a:buClr>
                <a:schemeClr val="lt1"/>
              </a:buClr>
              <a:buSzPts val="3800"/>
              <a:buNone/>
              <a:defRPr sz="3800">
                <a:solidFill>
                  <a:schemeClr val="lt1"/>
                </a:solidFill>
              </a:defRPr>
            </a:lvl7pPr>
            <a:lvl8pPr lvl="7" algn="ctr" rtl="0">
              <a:spcBef>
                <a:spcPts val="0"/>
              </a:spcBef>
              <a:spcAft>
                <a:spcPts val="0"/>
              </a:spcAft>
              <a:buClr>
                <a:schemeClr val="lt1"/>
              </a:buClr>
              <a:buSzPts val="3800"/>
              <a:buNone/>
              <a:defRPr sz="3800">
                <a:solidFill>
                  <a:schemeClr val="lt1"/>
                </a:solidFill>
              </a:defRPr>
            </a:lvl8pPr>
            <a:lvl9pPr lvl="8" algn="ctr" rtl="0">
              <a:spcBef>
                <a:spcPts val="0"/>
              </a:spcBef>
              <a:spcAft>
                <a:spcPts val="0"/>
              </a:spcAft>
              <a:buClr>
                <a:schemeClr val="lt1"/>
              </a:buClr>
              <a:buSzPts val="3800"/>
              <a:buNone/>
              <a:defRPr sz="3800">
                <a:solidFill>
                  <a:schemeClr val="lt1"/>
                </a:solidFill>
              </a:defRPr>
            </a:lvl9pPr>
          </a:lstStyle>
          <a:p>
            <a:endParaRPr/>
          </a:p>
        </p:txBody>
      </p:sp>
      <p:sp>
        <p:nvSpPr>
          <p:cNvPr id="240" name="Google Shape;240;p46"/>
          <p:cNvSpPr txBox="1">
            <a:spLocks noGrp="1"/>
          </p:cNvSpPr>
          <p:nvPr>
            <p:ph type="body" idx="1"/>
          </p:nvPr>
        </p:nvSpPr>
        <p:spPr>
          <a:xfrm>
            <a:off x="495415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55600" rtl="0">
              <a:spcBef>
                <a:spcPts val="0"/>
              </a:spcBef>
              <a:spcAft>
                <a:spcPts val="0"/>
              </a:spcAft>
              <a:buSzPts val="20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241" name="Google Shape;241;p46"/>
          <p:cNvSpPr/>
          <p:nvPr/>
        </p:nvSpPr>
        <p:spPr>
          <a:xfrm>
            <a:off x="4484325" y="0"/>
            <a:ext cx="87600" cy="51435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2" name="Google Shape;242;p46"/>
          <p:cNvCxnSpPr/>
          <p:nvPr/>
        </p:nvCxnSpPr>
        <p:spPr>
          <a:xfrm>
            <a:off x="457675" y="4495400"/>
            <a:ext cx="468300" cy="0"/>
          </a:xfrm>
          <a:prstGeom prst="straightConnector1">
            <a:avLst/>
          </a:prstGeom>
          <a:noFill/>
          <a:ln w="28575" cap="flat" cmpd="sng">
            <a:solidFill>
              <a:schemeClr val="dk2"/>
            </a:solidFill>
            <a:prstDash val="solid"/>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0" name="Google Shape;80;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marL="914400" lvl="1"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marL="1371600" lvl="2"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marL="1828800" lvl="3"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marL="2286000" lvl="4"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1" name="Google Shape;81;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marL="914400" lvl="1"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marL="1371600" lvl="2"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marL="1828800" lvl="3"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marL="2286000" lvl="4"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2" name="Google Shape;82;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3" name="Google Shape;83;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4" name="Google Shape;84;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A 1 1">
  <p:cSld name="SECTION_TITLE_AND_DESCRIPTION_2_1">
    <p:spTree>
      <p:nvGrpSpPr>
        <p:cNvPr id="1" name="Shape 243"/>
        <p:cNvGrpSpPr/>
        <p:nvPr/>
      </p:nvGrpSpPr>
      <p:grpSpPr>
        <a:xfrm>
          <a:off x="0" y="0"/>
          <a:ext cx="0" cy="0"/>
          <a:chOff x="0" y="0"/>
          <a:chExt cx="0" cy="0"/>
        </a:xfrm>
      </p:grpSpPr>
      <p:sp>
        <p:nvSpPr>
          <p:cNvPr id="244" name="Google Shape;244;p47"/>
          <p:cNvSpPr/>
          <p:nvPr/>
        </p:nvSpPr>
        <p:spPr>
          <a:xfrm>
            <a:off x="0" y="0"/>
            <a:ext cx="4572000" cy="5143500"/>
          </a:xfrm>
          <a:prstGeom prst="rect">
            <a:avLst/>
          </a:prstGeom>
          <a:solidFill>
            <a:srgbClr val="1C8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5" name="Google Shape;245;p47"/>
          <p:cNvCxnSpPr/>
          <p:nvPr/>
        </p:nvCxnSpPr>
        <p:spPr>
          <a:xfrm>
            <a:off x="457675" y="4495400"/>
            <a:ext cx="468300" cy="0"/>
          </a:xfrm>
          <a:prstGeom prst="straightConnector1">
            <a:avLst/>
          </a:prstGeom>
          <a:noFill/>
          <a:ln w="28575" cap="flat" cmpd="sng">
            <a:solidFill>
              <a:schemeClr val="lt1"/>
            </a:solidFill>
            <a:prstDash val="solid"/>
            <a:round/>
            <a:headEnd type="none" w="sm" len="sm"/>
            <a:tailEnd type="none" w="sm" len="sm"/>
          </a:ln>
        </p:spPr>
      </p:cxnSp>
      <p:sp>
        <p:nvSpPr>
          <p:cNvPr id="246" name="Google Shape;246;p47"/>
          <p:cNvSpPr txBox="1">
            <a:spLocks noGrp="1"/>
          </p:cNvSpPr>
          <p:nvPr>
            <p:ph type="title"/>
          </p:nvPr>
        </p:nvSpPr>
        <p:spPr>
          <a:xfrm>
            <a:off x="367500" y="552650"/>
            <a:ext cx="3837000" cy="1909200"/>
          </a:xfrm>
          <a:prstGeom prst="rect">
            <a:avLst/>
          </a:prstGeom>
        </p:spPr>
        <p:txBody>
          <a:bodyPr spcFirstLastPara="1" wrap="square" lIns="91425" tIns="91425" rIns="91425" bIns="91425" anchor="b" anchorCtr="0">
            <a:spAutoFit/>
          </a:bodyPr>
          <a:lstStyle>
            <a:lvl1pPr lvl="0" rtl="0">
              <a:spcBef>
                <a:spcPts val="0"/>
              </a:spcBef>
              <a:spcAft>
                <a:spcPts val="0"/>
              </a:spcAft>
              <a:buClr>
                <a:schemeClr val="lt1"/>
              </a:buClr>
              <a:buSzPts val="3800"/>
              <a:buNone/>
              <a:defRPr sz="3800">
                <a:solidFill>
                  <a:schemeClr val="lt1"/>
                </a:solidFill>
              </a:defRPr>
            </a:lvl1pPr>
            <a:lvl2pPr lvl="1" algn="ctr" rtl="0">
              <a:spcBef>
                <a:spcPts val="0"/>
              </a:spcBef>
              <a:spcAft>
                <a:spcPts val="0"/>
              </a:spcAft>
              <a:buClr>
                <a:schemeClr val="lt1"/>
              </a:buClr>
              <a:buSzPts val="3800"/>
              <a:buNone/>
              <a:defRPr sz="3800">
                <a:solidFill>
                  <a:schemeClr val="lt1"/>
                </a:solidFill>
              </a:defRPr>
            </a:lvl2pPr>
            <a:lvl3pPr lvl="2" algn="ctr" rtl="0">
              <a:spcBef>
                <a:spcPts val="0"/>
              </a:spcBef>
              <a:spcAft>
                <a:spcPts val="0"/>
              </a:spcAft>
              <a:buClr>
                <a:schemeClr val="lt1"/>
              </a:buClr>
              <a:buSzPts val="3800"/>
              <a:buNone/>
              <a:defRPr sz="3800">
                <a:solidFill>
                  <a:schemeClr val="lt1"/>
                </a:solidFill>
              </a:defRPr>
            </a:lvl3pPr>
            <a:lvl4pPr lvl="3" algn="ctr" rtl="0">
              <a:spcBef>
                <a:spcPts val="0"/>
              </a:spcBef>
              <a:spcAft>
                <a:spcPts val="0"/>
              </a:spcAft>
              <a:buClr>
                <a:schemeClr val="lt1"/>
              </a:buClr>
              <a:buSzPts val="3800"/>
              <a:buNone/>
              <a:defRPr sz="3800">
                <a:solidFill>
                  <a:schemeClr val="lt1"/>
                </a:solidFill>
              </a:defRPr>
            </a:lvl4pPr>
            <a:lvl5pPr lvl="4" algn="ctr" rtl="0">
              <a:spcBef>
                <a:spcPts val="0"/>
              </a:spcBef>
              <a:spcAft>
                <a:spcPts val="0"/>
              </a:spcAft>
              <a:buClr>
                <a:schemeClr val="lt1"/>
              </a:buClr>
              <a:buSzPts val="3800"/>
              <a:buNone/>
              <a:defRPr sz="3800">
                <a:solidFill>
                  <a:schemeClr val="lt1"/>
                </a:solidFill>
              </a:defRPr>
            </a:lvl5pPr>
            <a:lvl6pPr lvl="5" algn="ctr" rtl="0">
              <a:spcBef>
                <a:spcPts val="0"/>
              </a:spcBef>
              <a:spcAft>
                <a:spcPts val="0"/>
              </a:spcAft>
              <a:buClr>
                <a:schemeClr val="lt1"/>
              </a:buClr>
              <a:buSzPts val="3800"/>
              <a:buNone/>
              <a:defRPr sz="3800">
                <a:solidFill>
                  <a:schemeClr val="lt1"/>
                </a:solidFill>
              </a:defRPr>
            </a:lvl6pPr>
            <a:lvl7pPr lvl="6" algn="ctr" rtl="0">
              <a:spcBef>
                <a:spcPts val="0"/>
              </a:spcBef>
              <a:spcAft>
                <a:spcPts val="0"/>
              </a:spcAft>
              <a:buClr>
                <a:schemeClr val="lt1"/>
              </a:buClr>
              <a:buSzPts val="3800"/>
              <a:buNone/>
              <a:defRPr sz="3800">
                <a:solidFill>
                  <a:schemeClr val="lt1"/>
                </a:solidFill>
              </a:defRPr>
            </a:lvl7pPr>
            <a:lvl8pPr lvl="7" algn="ctr" rtl="0">
              <a:spcBef>
                <a:spcPts val="0"/>
              </a:spcBef>
              <a:spcAft>
                <a:spcPts val="0"/>
              </a:spcAft>
              <a:buClr>
                <a:schemeClr val="lt1"/>
              </a:buClr>
              <a:buSzPts val="3800"/>
              <a:buNone/>
              <a:defRPr sz="3800">
                <a:solidFill>
                  <a:schemeClr val="lt1"/>
                </a:solidFill>
              </a:defRPr>
            </a:lvl8pPr>
            <a:lvl9pPr lvl="8" algn="ctr" rtl="0">
              <a:spcBef>
                <a:spcPts val="0"/>
              </a:spcBef>
              <a:spcAft>
                <a:spcPts val="0"/>
              </a:spcAft>
              <a:buClr>
                <a:schemeClr val="lt1"/>
              </a:buClr>
              <a:buSzPts val="3800"/>
              <a:buNone/>
              <a:defRPr sz="3800">
                <a:solidFill>
                  <a:schemeClr val="lt1"/>
                </a:solidFill>
              </a:defRPr>
            </a:lvl9pPr>
          </a:lstStyle>
          <a:p>
            <a:endParaRPr/>
          </a:p>
        </p:txBody>
      </p:sp>
      <p:sp>
        <p:nvSpPr>
          <p:cNvPr id="247" name="Google Shape;247;p47"/>
          <p:cNvSpPr txBox="1">
            <a:spLocks noGrp="1"/>
          </p:cNvSpPr>
          <p:nvPr>
            <p:ph type="body" idx="1"/>
          </p:nvPr>
        </p:nvSpPr>
        <p:spPr>
          <a:xfrm>
            <a:off x="495415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55600" rtl="0">
              <a:spcBef>
                <a:spcPts val="0"/>
              </a:spcBef>
              <a:spcAft>
                <a:spcPts val="0"/>
              </a:spcAft>
              <a:buSzPts val="20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248" name="Google Shape;248;p47"/>
          <p:cNvSpPr/>
          <p:nvPr/>
        </p:nvSpPr>
        <p:spPr>
          <a:xfrm>
            <a:off x="4484400" y="0"/>
            <a:ext cx="87600" cy="5143500"/>
          </a:xfrm>
          <a:prstGeom prst="rect">
            <a:avLst/>
          </a:prstGeom>
          <a:solidFill>
            <a:srgbClr val="CEE4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A 1 1 1">
  <p:cSld name="SECTION_TITLE_AND_DESCRIPTION_2_1_1">
    <p:spTree>
      <p:nvGrpSpPr>
        <p:cNvPr id="1" name="Shape 249"/>
        <p:cNvGrpSpPr/>
        <p:nvPr/>
      </p:nvGrpSpPr>
      <p:grpSpPr>
        <a:xfrm>
          <a:off x="0" y="0"/>
          <a:ext cx="0" cy="0"/>
          <a:chOff x="0" y="0"/>
          <a:chExt cx="0" cy="0"/>
        </a:xfrm>
      </p:grpSpPr>
      <p:sp>
        <p:nvSpPr>
          <p:cNvPr id="250" name="Google Shape;250;p48"/>
          <p:cNvSpPr/>
          <p:nvPr/>
        </p:nvSpPr>
        <p:spPr>
          <a:xfrm>
            <a:off x="0" y="0"/>
            <a:ext cx="4572000" cy="5143500"/>
          </a:xfrm>
          <a:prstGeom prst="rect">
            <a:avLst/>
          </a:prstGeom>
          <a:solidFill>
            <a:srgbClr val="CEE4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8"/>
          <p:cNvSpPr txBox="1">
            <a:spLocks noGrp="1"/>
          </p:cNvSpPr>
          <p:nvPr>
            <p:ph type="title"/>
          </p:nvPr>
        </p:nvSpPr>
        <p:spPr>
          <a:xfrm>
            <a:off x="367500" y="552650"/>
            <a:ext cx="3837000" cy="1909200"/>
          </a:xfrm>
          <a:prstGeom prst="rect">
            <a:avLst/>
          </a:prstGeom>
        </p:spPr>
        <p:txBody>
          <a:bodyPr spcFirstLastPara="1" wrap="square" lIns="91425" tIns="91425" rIns="91425" bIns="91425" anchor="b" anchorCtr="0">
            <a:spAutoFit/>
          </a:bodyPr>
          <a:lstStyle>
            <a:lvl1pPr lvl="0" rtl="0">
              <a:spcBef>
                <a:spcPts val="0"/>
              </a:spcBef>
              <a:spcAft>
                <a:spcPts val="0"/>
              </a:spcAft>
              <a:buClr>
                <a:srgbClr val="000000"/>
              </a:buClr>
              <a:buSzPts val="3800"/>
              <a:buNone/>
              <a:defRPr sz="3800">
                <a:solidFill>
                  <a:srgbClr val="000000"/>
                </a:solidFill>
              </a:defRPr>
            </a:lvl1pPr>
            <a:lvl2pPr lvl="1" algn="ctr" rtl="0">
              <a:spcBef>
                <a:spcPts val="0"/>
              </a:spcBef>
              <a:spcAft>
                <a:spcPts val="0"/>
              </a:spcAft>
              <a:buClr>
                <a:srgbClr val="000000"/>
              </a:buClr>
              <a:buSzPts val="3800"/>
              <a:buNone/>
              <a:defRPr sz="3800">
                <a:solidFill>
                  <a:srgbClr val="000000"/>
                </a:solidFill>
              </a:defRPr>
            </a:lvl2pPr>
            <a:lvl3pPr lvl="2" algn="ctr" rtl="0">
              <a:spcBef>
                <a:spcPts val="0"/>
              </a:spcBef>
              <a:spcAft>
                <a:spcPts val="0"/>
              </a:spcAft>
              <a:buClr>
                <a:srgbClr val="000000"/>
              </a:buClr>
              <a:buSzPts val="3800"/>
              <a:buNone/>
              <a:defRPr sz="3800">
                <a:solidFill>
                  <a:srgbClr val="000000"/>
                </a:solidFill>
              </a:defRPr>
            </a:lvl3pPr>
            <a:lvl4pPr lvl="3" algn="ctr" rtl="0">
              <a:spcBef>
                <a:spcPts val="0"/>
              </a:spcBef>
              <a:spcAft>
                <a:spcPts val="0"/>
              </a:spcAft>
              <a:buClr>
                <a:srgbClr val="000000"/>
              </a:buClr>
              <a:buSzPts val="3800"/>
              <a:buNone/>
              <a:defRPr sz="3800">
                <a:solidFill>
                  <a:srgbClr val="000000"/>
                </a:solidFill>
              </a:defRPr>
            </a:lvl4pPr>
            <a:lvl5pPr lvl="4" algn="ctr" rtl="0">
              <a:spcBef>
                <a:spcPts val="0"/>
              </a:spcBef>
              <a:spcAft>
                <a:spcPts val="0"/>
              </a:spcAft>
              <a:buClr>
                <a:srgbClr val="000000"/>
              </a:buClr>
              <a:buSzPts val="3800"/>
              <a:buNone/>
              <a:defRPr sz="3800">
                <a:solidFill>
                  <a:srgbClr val="000000"/>
                </a:solidFill>
              </a:defRPr>
            </a:lvl5pPr>
            <a:lvl6pPr lvl="5" algn="ctr" rtl="0">
              <a:spcBef>
                <a:spcPts val="0"/>
              </a:spcBef>
              <a:spcAft>
                <a:spcPts val="0"/>
              </a:spcAft>
              <a:buClr>
                <a:srgbClr val="000000"/>
              </a:buClr>
              <a:buSzPts val="3800"/>
              <a:buNone/>
              <a:defRPr sz="3800">
                <a:solidFill>
                  <a:srgbClr val="000000"/>
                </a:solidFill>
              </a:defRPr>
            </a:lvl6pPr>
            <a:lvl7pPr lvl="6" algn="ctr" rtl="0">
              <a:spcBef>
                <a:spcPts val="0"/>
              </a:spcBef>
              <a:spcAft>
                <a:spcPts val="0"/>
              </a:spcAft>
              <a:buClr>
                <a:srgbClr val="000000"/>
              </a:buClr>
              <a:buSzPts val="3800"/>
              <a:buNone/>
              <a:defRPr sz="3800">
                <a:solidFill>
                  <a:srgbClr val="000000"/>
                </a:solidFill>
              </a:defRPr>
            </a:lvl7pPr>
            <a:lvl8pPr lvl="7" algn="ctr" rtl="0">
              <a:spcBef>
                <a:spcPts val="0"/>
              </a:spcBef>
              <a:spcAft>
                <a:spcPts val="0"/>
              </a:spcAft>
              <a:buClr>
                <a:srgbClr val="000000"/>
              </a:buClr>
              <a:buSzPts val="3800"/>
              <a:buNone/>
              <a:defRPr sz="3800">
                <a:solidFill>
                  <a:srgbClr val="000000"/>
                </a:solidFill>
              </a:defRPr>
            </a:lvl8pPr>
            <a:lvl9pPr lvl="8" algn="ctr" rtl="0">
              <a:spcBef>
                <a:spcPts val="0"/>
              </a:spcBef>
              <a:spcAft>
                <a:spcPts val="0"/>
              </a:spcAft>
              <a:buClr>
                <a:srgbClr val="000000"/>
              </a:buClr>
              <a:buSzPts val="3800"/>
              <a:buNone/>
              <a:defRPr sz="3800">
                <a:solidFill>
                  <a:srgbClr val="000000"/>
                </a:solidFill>
              </a:defRPr>
            </a:lvl9pPr>
          </a:lstStyle>
          <a:p>
            <a:endParaRPr/>
          </a:p>
        </p:txBody>
      </p:sp>
      <p:sp>
        <p:nvSpPr>
          <p:cNvPr id="252" name="Google Shape;252;p48"/>
          <p:cNvSpPr txBox="1">
            <a:spLocks noGrp="1"/>
          </p:cNvSpPr>
          <p:nvPr>
            <p:ph type="body" idx="1"/>
          </p:nvPr>
        </p:nvSpPr>
        <p:spPr>
          <a:xfrm>
            <a:off x="495415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55600" rtl="0">
              <a:spcBef>
                <a:spcPts val="0"/>
              </a:spcBef>
              <a:spcAft>
                <a:spcPts val="0"/>
              </a:spcAft>
              <a:buSzPts val="20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253" name="Google Shape;253;p48"/>
          <p:cNvSpPr/>
          <p:nvPr/>
        </p:nvSpPr>
        <p:spPr>
          <a:xfrm>
            <a:off x="4484400" y="0"/>
            <a:ext cx="87600" cy="5143500"/>
          </a:xfrm>
          <a:prstGeom prst="rect">
            <a:avLst/>
          </a:prstGeom>
          <a:solidFill>
            <a:srgbClr val="1C8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4" name="Google Shape;254;p48"/>
          <p:cNvCxnSpPr/>
          <p:nvPr/>
        </p:nvCxnSpPr>
        <p:spPr>
          <a:xfrm>
            <a:off x="457675" y="4495400"/>
            <a:ext cx="468300" cy="0"/>
          </a:xfrm>
          <a:prstGeom prst="straightConnector1">
            <a:avLst/>
          </a:prstGeom>
          <a:noFill/>
          <a:ln w="28575" cap="flat" cmpd="sng">
            <a:solidFill>
              <a:schemeClr val="dk2"/>
            </a:solidFill>
            <a:prstDash val="solid"/>
            <a:round/>
            <a:headEnd type="none" w="sm" len="sm"/>
            <a:tailEnd type="none" w="sm" len="sm"/>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55"/>
        <p:cNvGrpSpPr/>
        <p:nvPr/>
      </p:nvGrpSpPr>
      <p:grpSpPr>
        <a:xfrm>
          <a:off x="0" y="0"/>
          <a:ext cx="0" cy="0"/>
          <a:chOff x="0" y="0"/>
          <a:chExt cx="0" cy="0"/>
        </a:xfrm>
      </p:grpSpPr>
      <p:sp>
        <p:nvSpPr>
          <p:cNvPr id="256" name="Google Shape;256;p49"/>
          <p:cNvSpPr txBox="1">
            <a:spLocks noGrp="1"/>
          </p:cNvSpPr>
          <p:nvPr>
            <p:ph type="body" idx="1"/>
          </p:nvPr>
        </p:nvSpPr>
        <p:spPr>
          <a:xfrm>
            <a:off x="319500" y="34677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Clr>
                <a:srgbClr val="490F52"/>
              </a:buClr>
              <a:buSzPts val="1800"/>
              <a:buFont typeface="Open Sans ExtraBold"/>
              <a:buNone/>
              <a:defRPr sz="1800">
                <a:solidFill>
                  <a:srgbClr val="490F52"/>
                </a:solidFill>
                <a:latin typeface="Open Sans ExtraBold"/>
                <a:ea typeface="Open Sans ExtraBold"/>
                <a:cs typeface="Open Sans ExtraBold"/>
                <a:sym typeface="Open Sans ExtraBold"/>
              </a:defRPr>
            </a:lvl1pPr>
          </a:lstStyle>
          <a:p>
            <a:endParaRPr/>
          </a:p>
        </p:txBody>
      </p:sp>
      <p:sp>
        <p:nvSpPr>
          <p:cNvPr id="257" name="Google Shape;257;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 1">
  <p:cSld name="CAPTION_ONLY_2">
    <p:spTree>
      <p:nvGrpSpPr>
        <p:cNvPr id="1" name="Shape 258"/>
        <p:cNvGrpSpPr/>
        <p:nvPr/>
      </p:nvGrpSpPr>
      <p:grpSpPr>
        <a:xfrm>
          <a:off x="0" y="0"/>
          <a:ext cx="0" cy="0"/>
          <a:chOff x="0" y="0"/>
          <a:chExt cx="0" cy="0"/>
        </a:xfrm>
      </p:grpSpPr>
      <p:sp>
        <p:nvSpPr>
          <p:cNvPr id="259" name="Google Shape;259;p50"/>
          <p:cNvSpPr txBox="1">
            <a:spLocks noGrp="1"/>
          </p:cNvSpPr>
          <p:nvPr>
            <p:ph type="body" idx="1"/>
          </p:nvPr>
        </p:nvSpPr>
        <p:spPr>
          <a:xfrm>
            <a:off x="319500" y="34677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Clr>
                <a:srgbClr val="1C8478"/>
              </a:buClr>
              <a:buSzPts val="1800"/>
              <a:buFont typeface="Open Sans ExtraBold"/>
              <a:buNone/>
              <a:defRPr sz="1800">
                <a:solidFill>
                  <a:srgbClr val="1C8478"/>
                </a:solidFill>
                <a:latin typeface="Open Sans ExtraBold"/>
                <a:ea typeface="Open Sans ExtraBold"/>
                <a:cs typeface="Open Sans ExtraBold"/>
                <a:sym typeface="Open Sans ExtraBold"/>
              </a:defRPr>
            </a:lvl1pPr>
          </a:lstStyle>
          <a:p>
            <a:endParaRPr/>
          </a:p>
        </p:txBody>
      </p:sp>
      <p:sp>
        <p:nvSpPr>
          <p:cNvPr id="260" name="Google Shape;260;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Highlight A">
  <p:cSld name="CAPTION_ONLY_1">
    <p:spTree>
      <p:nvGrpSpPr>
        <p:cNvPr id="1" name="Shape 261"/>
        <p:cNvGrpSpPr/>
        <p:nvPr/>
      </p:nvGrpSpPr>
      <p:grpSpPr>
        <a:xfrm>
          <a:off x="0" y="0"/>
          <a:ext cx="0" cy="0"/>
          <a:chOff x="0" y="0"/>
          <a:chExt cx="0" cy="0"/>
        </a:xfrm>
      </p:grpSpPr>
      <p:sp>
        <p:nvSpPr>
          <p:cNvPr id="262" name="Google Shape;262;p51"/>
          <p:cNvSpPr/>
          <p:nvPr/>
        </p:nvSpPr>
        <p:spPr>
          <a:xfrm>
            <a:off x="-12600" y="0"/>
            <a:ext cx="9169200" cy="909900"/>
          </a:xfrm>
          <a:prstGeom prst="rect">
            <a:avLst/>
          </a:prstGeom>
          <a:solidFill>
            <a:srgbClr val="490F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
        <p:nvSpPr>
          <p:cNvPr id="263" name="Google Shape;263;p51"/>
          <p:cNvSpPr txBox="1">
            <a:spLocks noGrp="1"/>
          </p:cNvSpPr>
          <p:nvPr>
            <p:ph type="body" idx="1"/>
          </p:nvPr>
        </p:nvSpPr>
        <p:spPr>
          <a:xfrm>
            <a:off x="1572600" y="155550"/>
            <a:ext cx="5998800" cy="598800"/>
          </a:xfrm>
          <a:prstGeom prst="rect">
            <a:avLst/>
          </a:prstGeom>
        </p:spPr>
        <p:txBody>
          <a:bodyPr spcFirstLastPara="1" wrap="square" lIns="91425" tIns="91425" rIns="91425" bIns="91425" anchor="ctr" anchorCtr="0">
            <a:normAutofit/>
          </a:bodyPr>
          <a:lstStyle>
            <a:lvl1pPr marL="457200" lvl="0" indent="-228600" algn="ctr" rtl="0">
              <a:lnSpc>
                <a:spcPct val="100000"/>
              </a:lnSpc>
              <a:spcBef>
                <a:spcPts val="0"/>
              </a:spcBef>
              <a:spcAft>
                <a:spcPts val="0"/>
              </a:spcAft>
              <a:buClr>
                <a:schemeClr val="lt1"/>
              </a:buClr>
              <a:buSzPts val="1800"/>
              <a:buFont typeface="Open Sans ExtraBold"/>
              <a:buNone/>
              <a:defRPr sz="1800">
                <a:solidFill>
                  <a:schemeClr val="lt1"/>
                </a:solidFill>
                <a:latin typeface="Open Sans ExtraBold"/>
                <a:ea typeface="Open Sans ExtraBold"/>
                <a:cs typeface="Open Sans ExtraBold"/>
                <a:sym typeface="Open Sans ExtraBold"/>
              </a:defRPr>
            </a:lvl1pPr>
          </a:lstStyle>
          <a:p>
            <a:endParaRPr/>
          </a:p>
        </p:txBody>
      </p:sp>
      <p:sp>
        <p:nvSpPr>
          <p:cNvPr id="264" name="Google Shape;264;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Highlight A 1">
  <p:cSld name="CAPTION_ONLY_1_2">
    <p:spTree>
      <p:nvGrpSpPr>
        <p:cNvPr id="1" name="Shape 265"/>
        <p:cNvGrpSpPr/>
        <p:nvPr/>
      </p:nvGrpSpPr>
      <p:grpSpPr>
        <a:xfrm>
          <a:off x="0" y="0"/>
          <a:ext cx="0" cy="0"/>
          <a:chOff x="0" y="0"/>
          <a:chExt cx="0" cy="0"/>
        </a:xfrm>
      </p:grpSpPr>
      <p:sp>
        <p:nvSpPr>
          <p:cNvPr id="266" name="Google Shape;266;p52"/>
          <p:cNvSpPr/>
          <p:nvPr/>
        </p:nvSpPr>
        <p:spPr>
          <a:xfrm>
            <a:off x="-12600" y="0"/>
            <a:ext cx="9169200" cy="909900"/>
          </a:xfrm>
          <a:prstGeom prst="rect">
            <a:avLst/>
          </a:prstGeom>
          <a:solidFill>
            <a:srgbClr val="D8CB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
        <p:nvSpPr>
          <p:cNvPr id="267" name="Google Shape;267;p52"/>
          <p:cNvSpPr txBox="1">
            <a:spLocks noGrp="1"/>
          </p:cNvSpPr>
          <p:nvPr>
            <p:ph type="body" idx="1"/>
          </p:nvPr>
        </p:nvSpPr>
        <p:spPr>
          <a:xfrm>
            <a:off x="1572600" y="155550"/>
            <a:ext cx="5998800" cy="598800"/>
          </a:xfrm>
          <a:prstGeom prst="rect">
            <a:avLst/>
          </a:prstGeom>
        </p:spPr>
        <p:txBody>
          <a:bodyPr spcFirstLastPara="1" wrap="square" lIns="91425" tIns="91425" rIns="91425" bIns="91425" anchor="ctr" anchorCtr="0">
            <a:normAutofit/>
          </a:bodyPr>
          <a:lstStyle>
            <a:lvl1pPr marL="457200" lvl="0" indent="-228600" algn="ctr" rtl="0">
              <a:lnSpc>
                <a:spcPct val="100000"/>
              </a:lnSpc>
              <a:spcBef>
                <a:spcPts val="0"/>
              </a:spcBef>
              <a:spcAft>
                <a:spcPts val="0"/>
              </a:spcAft>
              <a:buClr>
                <a:schemeClr val="dk2"/>
              </a:buClr>
              <a:buSzPts val="1800"/>
              <a:buFont typeface="Open Sans ExtraBold"/>
              <a:buNone/>
              <a:defRPr sz="1800">
                <a:solidFill>
                  <a:schemeClr val="dk2"/>
                </a:solidFill>
                <a:latin typeface="Open Sans ExtraBold"/>
                <a:ea typeface="Open Sans ExtraBold"/>
                <a:cs typeface="Open Sans ExtraBold"/>
                <a:sym typeface="Open Sans ExtraBold"/>
              </a:defRPr>
            </a:lvl1pPr>
          </a:lstStyle>
          <a:p>
            <a:endParaRPr/>
          </a:p>
        </p:txBody>
      </p:sp>
      <p:sp>
        <p:nvSpPr>
          <p:cNvPr id="268" name="Google Shape;268;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Highlight B">
  <p:cSld name="CAPTION_ONLY_1_1">
    <p:spTree>
      <p:nvGrpSpPr>
        <p:cNvPr id="1" name="Shape 269"/>
        <p:cNvGrpSpPr/>
        <p:nvPr/>
      </p:nvGrpSpPr>
      <p:grpSpPr>
        <a:xfrm>
          <a:off x="0" y="0"/>
          <a:ext cx="0" cy="0"/>
          <a:chOff x="0" y="0"/>
          <a:chExt cx="0" cy="0"/>
        </a:xfrm>
      </p:grpSpPr>
      <p:sp>
        <p:nvSpPr>
          <p:cNvPr id="270" name="Google Shape;270;p53"/>
          <p:cNvSpPr/>
          <p:nvPr/>
        </p:nvSpPr>
        <p:spPr>
          <a:xfrm>
            <a:off x="-12600" y="0"/>
            <a:ext cx="9169200" cy="909900"/>
          </a:xfrm>
          <a:prstGeom prst="rect">
            <a:avLst/>
          </a:prstGeom>
          <a:solidFill>
            <a:srgbClr val="1C8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90F52"/>
              </a:solidFill>
              <a:latin typeface="Open Sans"/>
              <a:ea typeface="Open Sans"/>
              <a:cs typeface="Open Sans"/>
              <a:sym typeface="Open Sans"/>
            </a:endParaRPr>
          </a:p>
        </p:txBody>
      </p:sp>
      <p:sp>
        <p:nvSpPr>
          <p:cNvPr id="271" name="Google Shape;271;p53"/>
          <p:cNvSpPr txBox="1">
            <a:spLocks noGrp="1"/>
          </p:cNvSpPr>
          <p:nvPr>
            <p:ph type="body" idx="1"/>
          </p:nvPr>
        </p:nvSpPr>
        <p:spPr>
          <a:xfrm>
            <a:off x="1572600" y="155550"/>
            <a:ext cx="5998800" cy="598800"/>
          </a:xfrm>
          <a:prstGeom prst="rect">
            <a:avLst/>
          </a:prstGeom>
        </p:spPr>
        <p:txBody>
          <a:bodyPr spcFirstLastPara="1" wrap="square" lIns="91425" tIns="91425" rIns="91425" bIns="91425" anchor="ctr" anchorCtr="0">
            <a:normAutofit/>
          </a:bodyPr>
          <a:lstStyle>
            <a:lvl1pPr marL="457200" lvl="0" indent="-228600" algn="ctr" rtl="0">
              <a:lnSpc>
                <a:spcPct val="100000"/>
              </a:lnSpc>
              <a:spcBef>
                <a:spcPts val="0"/>
              </a:spcBef>
              <a:spcAft>
                <a:spcPts val="0"/>
              </a:spcAft>
              <a:buClr>
                <a:schemeClr val="lt1"/>
              </a:buClr>
              <a:buSzPts val="1800"/>
              <a:buFont typeface="Open Sans ExtraBold"/>
              <a:buNone/>
              <a:defRPr sz="1800">
                <a:solidFill>
                  <a:schemeClr val="lt1"/>
                </a:solidFill>
                <a:latin typeface="Open Sans ExtraBold"/>
                <a:ea typeface="Open Sans ExtraBold"/>
                <a:cs typeface="Open Sans ExtraBold"/>
                <a:sym typeface="Open Sans ExtraBold"/>
              </a:defRPr>
            </a:lvl1pPr>
          </a:lstStyle>
          <a:p>
            <a:endParaRPr/>
          </a:p>
        </p:txBody>
      </p:sp>
      <p:sp>
        <p:nvSpPr>
          <p:cNvPr id="272" name="Google Shape;272;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Highlight B 1">
  <p:cSld name="CAPTION_ONLY_1_1_1">
    <p:spTree>
      <p:nvGrpSpPr>
        <p:cNvPr id="1" name="Shape 273"/>
        <p:cNvGrpSpPr/>
        <p:nvPr/>
      </p:nvGrpSpPr>
      <p:grpSpPr>
        <a:xfrm>
          <a:off x="0" y="0"/>
          <a:ext cx="0" cy="0"/>
          <a:chOff x="0" y="0"/>
          <a:chExt cx="0" cy="0"/>
        </a:xfrm>
      </p:grpSpPr>
      <p:sp>
        <p:nvSpPr>
          <p:cNvPr id="274" name="Google Shape;274;p54"/>
          <p:cNvSpPr/>
          <p:nvPr/>
        </p:nvSpPr>
        <p:spPr>
          <a:xfrm>
            <a:off x="-12600" y="0"/>
            <a:ext cx="9169200" cy="909900"/>
          </a:xfrm>
          <a:prstGeom prst="rect">
            <a:avLst/>
          </a:prstGeom>
          <a:solidFill>
            <a:srgbClr val="CEE4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90F52"/>
              </a:solidFill>
              <a:latin typeface="Open Sans"/>
              <a:ea typeface="Open Sans"/>
              <a:cs typeface="Open Sans"/>
              <a:sym typeface="Open Sans"/>
            </a:endParaRPr>
          </a:p>
        </p:txBody>
      </p:sp>
      <p:sp>
        <p:nvSpPr>
          <p:cNvPr id="275" name="Google Shape;275;p54"/>
          <p:cNvSpPr txBox="1">
            <a:spLocks noGrp="1"/>
          </p:cNvSpPr>
          <p:nvPr>
            <p:ph type="body" idx="1"/>
          </p:nvPr>
        </p:nvSpPr>
        <p:spPr>
          <a:xfrm>
            <a:off x="1572600" y="155550"/>
            <a:ext cx="5998800" cy="598800"/>
          </a:xfrm>
          <a:prstGeom prst="rect">
            <a:avLst/>
          </a:prstGeom>
        </p:spPr>
        <p:txBody>
          <a:bodyPr spcFirstLastPara="1" wrap="square" lIns="91425" tIns="91425" rIns="91425" bIns="91425" anchor="ctr" anchorCtr="0">
            <a:normAutofit/>
          </a:bodyPr>
          <a:lstStyle>
            <a:lvl1pPr marL="457200" lvl="0" indent="-228600" algn="ctr" rtl="0">
              <a:lnSpc>
                <a:spcPct val="100000"/>
              </a:lnSpc>
              <a:spcBef>
                <a:spcPts val="0"/>
              </a:spcBef>
              <a:spcAft>
                <a:spcPts val="0"/>
              </a:spcAft>
              <a:buSzPts val="1800"/>
              <a:buFont typeface="Open Sans ExtraBold"/>
              <a:buNone/>
              <a:defRPr sz="1800">
                <a:latin typeface="Open Sans ExtraBold"/>
                <a:ea typeface="Open Sans ExtraBold"/>
                <a:cs typeface="Open Sans ExtraBold"/>
                <a:sym typeface="Open Sans ExtraBold"/>
              </a:defRPr>
            </a:lvl1pPr>
          </a:lstStyle>
          <a:p>
            <a:endParaRPr/>
          </a:p>
        </p:txBody>
      </p:sp>
      <p:sp>
        <p:nvSpPr>
          <p:cNvPr id="276" name="Google Shape;276;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77"/>
        <p:cNvGrpSpPr/>
        <p:nvPr/>
      </p:nvGrpSpPr>
      <p:grpSpPr>
        <a:xfrm>
          <a:off x="0" y="0"/>
          <a:ext cx="0" cy="0"/>
          <a:chOff x="0" y="0"/>
          <a:chExt cx="0" cy="0"/>
        </a:xfrm>
      </p:grpSpPr>
      <p:sp>
        <p:nvSpPr>
          <p:cNvPr id="278" name="Google Shape;278;p55"/>
          <p:cNvSpPr txBox="1">
            <a:spLocks noGrp="1"/>
          </p:cNvSpPr>
          <p:nvPr>
            <p:ph type="title" hasCustomPrompt="1"/>
          </p:nvPr>
        </p:nvSpPr>
        <p:spPr>
          <a:xfrm>
            <a:off x="374500" y="225900"/>
            <a:ext cx="8520600" cy="19800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rgbClr val="1C8478"/>
              </a:buClr>
              <a:buSzPts val="11000"/>
              <a:buNone/>
              <a:defRPr sz="11000">
                <a:solidFill>
                  <a:srgbClr val="1C8478"/>
                </a:solidFill>
              </a:defRPr>
            </a:lvl1pPr>
            <a:lvl2pPr lvl="1" algn="ctr" rtl="0">
              <a:spcBef>
                <a:spcPts val="0"/>
              </a:spcBef>
              <a:spcAft>
                <a:spcPts val="0"/>
              </a:spcAft>
              <a:buClr>
                <a:schemeClr val="dk1"/>
              </a:buClr>
              <a:buSzPts val="11000"/>
              <a:buNone/>
              <a:defRPr sz="11000">
                <a:solidFill>
                  <a:schemeClr val="dk1"/>
                </a:solidFill>
              </a:defRPr>
            </a:lvl2pPr>
            <a:lvl3pPr lvl="2" algn="ctr" rtl="0">
              <a:spcBef>
                <a:spcPts val="0"/>
              </a:spcBef>
              <a:spcAft>
                <a:spcPts val="0"/>
              </a:spcAft>
              <a:buClr>
                <a:schemeClr val="dk1"/>
              </a:buClr>
              <a:buSzPts val="11000"/>
              <a:buNone/>
              <a:defRPr sz="11000">
                <a:solidFill>
                  <a:schemeClr val="dk1"/>
                </a:solidFill>
              </a:defRPr>
            </a:lvl3pPr>
            <a:lvl4pPr lvl="3" algn="ctr" rtl="0">
              <a:spcBef>
                <a:spcPts val="0"/>
              </a:spcBef>
              <a:spcAft>
                <a:spcPts val="0"/>
              </a:spcAft>
              <a:buClr>
                <a:schemeClr val="dk1"/>
              </a:buClr>
              <a:buSzPts val="11000"/>
              <a:buNone/>
              <a:defRPr sz="11000">
                <a:solidFill>
                  <a:schemeClr val="dk1"/>
                </a:solidFill>
              </a:defRPr>
            </a:lvl4pPr>
            <a:lvl5pPr lvl="4" algn="ctr" rtl="0">
              <a:spcBef>
                <a:spcPts val="0"/>
              </a:spcBef>
              <a:spcAft>
                <a:spcPts val="0"/>
              </a:spcAft>
              <a:buClr>
                <a:schemeClr val="dk1"/>
              </a:buClr>
              <a:buSzPts val="11000"/>
              <a:buNone/>
              <a:defRPr sz="11000">
                <a:solidFill>
                  <a:schemeClr val="dk1"/>
                </a:solidFill>
              </a:defRPr>
            </a:lvl5pPr>
            <a:lvl6pPr lvl="5" algn="ctr" rtl="0">
              <a:spcBef>
                <a:spcPts val="0"/>
              </a:spcBef>
              <a:spcAft>
                <a:spcPts val="0"/>
              </a:spcAft>
              <a:buClr>
                <a:schemeClr val="dk1"/>
              </a:buClr>
              <a:buSzPts val="11000"/>
              <a:buNone/>
              <a:defRPr sz="11000">
                <a:solidFill>
                  <a:schemeClr val="dk1"/>
                </a:solidFill>
              </a:defRPr>
            </a:lvl6pPr>
            <a:lvl7pPr lvl="6" algn="ctr" rtl="0">
              <a:spcBef>
                <a:spcPts val="0"/>
              </a:spcBef>
              <a:spcAft>
                <a:spcPts val="0"/>
              </a:spcAft>
              <a:buClr>
                <a:schemeClr val="dk1"/>
              </a:buClr>
              <a:buSzPts val="11000"/>
              <a:buNone/>
              <a:defRPr sz="11000">
                <a:solidFill>
                  <a:schemeClr val="dk1"/>
                </a:solidFill>
              </a:defRPr>
            </a:lvl7pPr>
            <a:lvl8pPr lvl="7" algn="ctr" rtl="0">
              <a:spcBef>
                <a:spcPts val="0"/>
              </a:spcBef>
              <a:spcAft>
                <a:spcPts val="0"/>
              </a:spcAft>
              <a:buClr>
                <a:schemeClr val="dk1"/>
              </a:buClr>
              <a:buSzPts val="11000"/>
              <a:buNone/>
              <a:defRPr sz="11000">
                <a:solidFill>
                  <a:schemeClr val="dk1"/>
                </a:solidFill>
              </a:defRPr>
            </a:lvl8pPr>
            <a:lvl9pPr lvl="8" algn="ctr" rtl="0">
              <a:spcBef>
                <a:spcPts val="0"/>
              </a:spcBef>
              <a:spcAft>
                <a:spcPts val="0"/>
              </a:spcAft>
              <a:buClr>
                <a:schemeClr val="dk1"/>
              </a:buClr>
              <a:buSzPts val="11000"/>
              <a:buNone/>
              <a:defRPr sz="11000">
                <a:solidFill>
                  <a:schemeClr val="dk1"/>
                </a:solidFill>
              </a:defRPr>
            </a:lvl9pPr>
          </a:lstStyle>
          <a:p>
            <a:r>
              <a:t>xx%</a:t>
            </a:r>
          </a:p>
        </p:txBody>
      </p:sp>
      <p:sp>
        <p:nvSpPr>
          <p:cNvPr id="279" name="Google Shape;279;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80" name="Google Shape;280;p55"/>
          <p:cNvSpPr txBox="1">
            <a:spLocks noGrp="1"/>
          </p:cNvSpPr>
          <p:nvPr>
            <p:ph type="body" idx="1"/>
          </p:nvPr>
        </p:nvSpPr>
        <p:spPr>
          <a:xfrm>
            <a:off x="160975" y="1892825"/>
            <a:ext cx="7450800" cy="3078000"/>
          </a:xfrm>
          <a:prstGeom prst="rect">
            <a:avLst/>
          </a:prstGeom>
        </p:spPr>
        <p:txBody>
          <a:bodyPr spcFirstLastPara="1" wrap="square" lIns="91425" tIns="91425" rIns="91425" bIns="91425" anchor="t" anchorCtr="0">
            <a:normAutofit/>
          </a:bodyPr>
          <a:lstStyle>
            <a:lvl1pPr marL="457200" lvl="0" indent="-330200" rtl="0">
              <a:spcBef>
                <a:spcPts val="0"/>
              </a:spcBef>
              <a:spcAft>
                <a:spcPts val="0"/>
              </a:spcAft>
              <a:buSzPts val="1600"/>
              <a:buChar char="●"/>
              <a:defRPr/>
            </a:lvl1pPr>
            <a:lvl2pPr marL="914400" lvl="1" indent="-330200" rtl="0">
              <a:spcBef>
                <a:spcPts val="0"/>
              </a:spcBef>
              <a:spcAft>
                <a:spcPts val="0"/>
              </a:spcAft>
              <a:buSzPts val="1600"/>
              <a:buChar char="○"/>
              <a:defRPr/>
            </a:lvl2pPr>
            <a:lvl3pPr marL="1371600" lvl="2" indent="-330200" rtl="0">
              <a:spcBef>
                <a:spcPts val="0"/>
              </a:spcBef>
              <a:spcAft>
                <a:spcPts val="0"/>
              </a:spcAft>
              <a:buSzPts val="1600"/>
              <a:buChar char="■"/>
              <a:defRPr/>
            </a:lvl3pPr>
            <a:lvl4pPr marL="1828800" lvl="3" indent="-330200" rtl="0">
              <a:spcBef>
                <a:spcPts val="0"/>
              </a:spcBef>
              <a:spcAft>
                <a:spcPts val="0"/>
              </a:spcAft>
              <a:buSzPts val="1600"/>
              <a:buChar char="●"/>
              <a:defRPr/>
            </a:lvl4pPr>
            <a:lvl5pPr marL="2286000" lvl="4" indent="-330200" rtl="0">
              <a:spcBef>
                <a:spcPts val="0"/>
              </a:spcBef>
              <a:spcAft>
                <a:spcPts val="0"/>
              </a:spcAft>
              <a:buSzPts val="1600"/>
              <a:buChar char="○"/>
              <a:defRPr/>
            </a:lvl5pPr>
            <a:lvl6pPr marL="2743200" lvl="5" indent="-330200" rtl="0">
              <a:spcBef>
                <a:spcPts val="0"/>
              </a:spcBef>
              <a:spcAft>
                <a:spcPts val="0"/>
              </a:spcAft>
              <a:buSzPts val="1600"/>
              <a:buChar char="■"/>
              <a:defRPr/>
            </a:lvl6pPr>
            <a:lvl7pPr marL="3200400" lvl="6" indent="-330200" rtl="0">
              <a:spcBef>
                <a:spcPts val="0"/>
              </a:spcBef>
              <a:spcAft>
                <a:spcPts val="0"/>
              </a:spcAft>
              <a:buSzPts val="1600"/>
              <a:buChar char="●"/>
              <a:defRPr/>
            </a:lvl7pPr>
            <a:lvl8pPr marL="3657600" lvl="7" indent="-330200" rtl="0">
              <a:spcBef>
                <a:spcPts val="0"/>
              </a:spcBef>
              <a:spcAft>
                <a:spcPts val="0"/>
              </a:spcAft>
              <a:buSzPts val="1600"/>
              <a:buChar char="○"/>
              <a:defRPr/>
            </a:lvl8pPr>
            <a:lvl9pPr marL="4114800" lvl="8" indent="-330200" rtl="0">
              <a:spcBef>
                <a:spcPts val="0"/>
              </a:spcBef>
              <a:spcAft>
                <a:spcPts val="0"/>
              </a:spcAft>
              <a:buSzPts val="1600"/>
              <a:buChar char="■"/>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1"/>
        <p:cNvGrpSpPr/>
        <p:nvPr/>
      </p:nvGrpSpPr>
      <p:grpSpPr>
        <a:xfrm>
          <a:off x="0" y="0"/>
          <a:ext cx="0" cy="0"/>
          <a:chOff x="0" y="0"/>
          <a:chExt cx="0" cy="0"/>
        </a:xfrm>
      </p:grpSpPr>
      <p:pic>
        <p:nvPicPr>
          <p:cNvPr id="282" name="Google Shape;282;p56"/>
          <p:cNvPicPr preferRelativeResize="0"/>
          <p:nvPr/>
        </p:nvPicPr>
        <p:blipFill>
          <a:blip r:embed="rId2">
            <a:alphaModFix/>
          </a:blip>
          <a:stretch>
            <a:fillRect/>
          </a:stretch>
        </p:blipFill>
        <p:spPr>
          <a:xfrm>
            <a:off x="3540463" y="4158523"/>
            <a:ext cx="2063073" cy="50469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7" name="Google Shape;87;p19"/>
          <p:cNvSpPr txBox="1">
            <a:spLocks noGrp="1"/>
          </p:cNvSpPr>
          <p:nvPr>
            <p:ph type="body" idx="1"/>
          </p:nvPr>
        </p:nvSpPr>
        <p:spPr>
          <a:xfrm>
            <a:off x="629841" y="1260872"/>
            <a:ext cx="38682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atin typeface="Open Sans"/>
                <a:ea typeface="Open Sans"/>
                <a:cs typeface="Open Sans"/>
                <a:sym typeface="Open Sans"/>
              </a:defRPr>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88" name="Google Shape;88;p19"/>
          <p:cNvSpPr txBox="1">
            <a:spLocks noGrp="1"/>
          </p:cNvSpPr>
          <p:nvPr>
            <p:ph type="body" idx="2"/>
          </p:nvPr>
        </p:nvSpPr>
        <p:spPr>
          <a:xfrm>
            <a:off x="629841" y="1878806"/>
            <a:ext cx="3868200" cy="2763300"/>
          </a:xfrm>
          <a:prstGeom prst="rect">
            <a:avLst/>
          </a:prstGeom>
          <a:noFill/>
          <a:ln>
            <a:noFill/>
          </a:ln>
        </p:spPr>
        <p:txBody>
          <a:bodyPr spcFirstLastPara="1" wrap="square" lIns="68575" tIns="34275" rIns="68575" bIns="34275" anchor="t" anchorCtr="0">
            <a:normAutofit/>
          </a:bodyPr>
          <a:lstStyle>
            <a:lvl1pPr marL="457200" lvl="0" indent="-361950" algn="l" rtl="0">
              <a:lnSpc>
                <a:spcPct val="90000"/>
              </a:lnSpc>
              <a:spcBef>
                <a:spcPts val="800"/>
              </a:spcBef>
              <a:spcAft>
                <a:spcPts val="0"/>
              </a:spcAft>
              <a:buClr>
                <a:schemeClr val="dk1"/>
              </a:buClr>
              <a:buSzPts val="2100"/>
              <a:buChar char="•"/>
              <a:defRPr>
                <a:latin typeface="Open Sans"/>
                <a:ea typeface="Open Sans"/>
                <a:cs typeface="Open Sans"/>
                <a:sym typeface="Open Sans"/>
              </a:defRPr>
            </a:lvl1pPr>
            <a:lvl2pPr marL="914400" lvl="1" indent="-342900" algn="l" rtl="0">
              <a:lnSpc>
                <a:spcPct val="90000"/>
              </a:lnSpc>
              <a:spcBef>
                <a:spcPts val="400"/>
              </a:spcBef>
              <a:spcAft>
                <a:spcPts val="0"/>
              </a:spcAft>
              <a:buClr>
                <a:schemeClr val="dk1"/>
              </a:buClr>
              <a:buSzPts val="1800"/>
              <a:buChar char="•"/>
              <a:defRPr>
                <a:latin typeface="Open Sans"/>
                <a:ea typeface="Open Sans"/>
                <a:cs typeface="Open Sans"/>
                <a:sym typeface="Open Sans"/>
              </a:defRPr>
            </a:lvl2pPr>
            <a:lvl3pPr marL="1371600" lvl="2" indent="-323850" algn="l" rtl="0">
              <a:lnSpc>
                <a:spcPct val="90000"/>
              </a:lnSpc>
              <a:spcBef>
                <a:spcPts val="400"/>
              </a:spcBef>
              <a:spcAft>
                <a:spcPts val="0"/>
              </a:spcAft>
              <a:buClr>
                <a:schemeClr val="dk1"/>
              </a:buClr>
              <a:buSzPts val="1500"/>
              <a:buChar char="•"/>
              <a:defRPr>
                <a:latin typeface="Open Sans"/>
                <a:ea typeface="Open Sans"/>
                <a:cs typeface="Open Sans"/>
                <a:sym typeface="Open Sans"/>
              </a:defRPr>
            </a:lvl3pPr>
            <a:lvl4pPr marL="1828800" lvl="3" indent="-317500" algn="l" rtl="0">
              <a:lnSpc>
                <a:spcPct val="90000"/>
              </a:lnSpc>
              <a:spcBef>
                <a:spcPts val="400"/>
              </a:spcBef>
              <a:spcAft>
                <a:spcPts val="0"/>
              </a:spcAft>
              <a:buClr>
                <a:schemeClr val="dk1"/>
              </a:buClr>
              <a:buSzPts val="1400"/>
              <a:buChar char="•"/>
              <a:defRPr>
                <a:latin typeface="Open Sans"/>
                <a:ea typeface="Open Sans"/>
                <a:cs typeface="Open Sans"/>
                <a:sym typeface="Open Sans"/>
              </a:defRPr>
            </a:lvl4pPr>
            <a:lvl5pPr marL="2286000" lvl="4" indent="-317500" algn="l" rtl="0">
              <a:lnSpc>
                <a:spcPct val="90000"/>
              </a:lnSpc>
              <a:spcBef>
                <a:spcPts val="400"/>
              </a:spcBef>
              <a:spcAft>
                <a:spcPts val="0"/>
              </a:spcAft>
              <a:buClr>
                <a:schemeClr val="dk1"/>
              </a:buClr>
              <a:buSzPts val="1400"/>
              <a:buChar char="•"/>
              <a:defRPr>
                <a:latin typeface="Open Sans"/>
                <a:ea typeface="Open Sans"/>
                <a:cs typeface="Open Sans"/>
                <a:sym typeface="Open Sans"/>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9" name="Google Shape;89;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atin typeface="Open Sans"/>
                <a:ea typeface="Open Sans"/>
                <a:cs typeface="Open Sans"/>
                <a:sym typeface="Open Sans"/>
              </a:defRPr>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0" name="Google Shape;90;p19"/>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marL="914400" lvl="1"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marL="1371600" lvl="2"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marL="1828800" lvl="3"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marL="2286000" lvl="4"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1" name="Google Shape;91;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2" name="Google Shape;92;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3" name="Google Shape;93;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035063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6877353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512827004"/>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63608353"/>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7"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076267030"/>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80876391"/>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5/8/24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06044236"/>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5/8/24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52032031"/>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5/8/24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589341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7239000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4"/>
        <p:cNvGrpSpPr/>
        <p:nvPr/>
      </p:nvGrpSpPr>
      <p:grpSpPr>
        <a:xfrm>
          <a:off x="0" y="0"/>
          <a:ext cx="0" cy="0"/>
          <a:chOff x="0" y="0"/>
          <a:chExt cx="0" cy="0"/>
        </a:xfrm>
      </p:grpSpPr>
      <p:sp>
        <p:nvSpPr>
          <p:cNvPr id="95" name="Google Shape;95;p2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3300"/>
              <a:buFont typeface="Open Sans"/>
              <a:buNone/>
              <a:defRPr>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6" name="Google Shape;96;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4047474"/>
      </p:ext>
    </p:extLst>
  </p:cSld>
  <p:clrMapOvr>
    <a:masterClrMapping/>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5473583"/>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3"/>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3"/>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595615"/>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72265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4761188"/>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05831665"/>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7"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72498736"/>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93389140"/>
      </p:ext>
    </p:extLst>
  </p:cSld>
  <p:clrMapOvr>
    <a:masterClrMapping/>
  </p:clrMapOvr>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5/8/24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77111138"/>
      </p:ext>
    </p:extLst>
  </p:cSld>
  <p:clrMapOvr>
    <a:masterClrMapping/>
  </p:clrMapOvr>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5/8/24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81364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9"/>
        <p:cNvGrpSpPr/>
        <p:nvPr/>
      </p:nvGrpSpPr>
      <p:grpSpPr>
        <a:xfrm>
          <a:off x="0" y="0"/>
          <a:ext cx="0" cy="0"/>
          <a:chOff x="0" y="0"/>
          <a:chExt cx="0" cy="0"/>
        </a:xfrm>
      </p:grpSpPr>
      <p:sp>
        <p:nvSpPr>
          <p:cNvPr id="100" name="Google Shape;100;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1" name="Google Shape;101;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2" name="Google Shape;102;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5/8/24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717458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628258637"/>
      </p:ext>
    </p:extLst>
  </p:cSld>
  <p:clrMapOvr>
    <a:masterClrMapping/>
  </p:clrMapOvr>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87397336"/>
      </p:ext>
    </p:extLst>
  </p:cSld>
  <p:clrMapOvr>
    <a:masterClrMapping/>
  </p:clrMapOvr>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244591406"/>
      </p:ext>
    </p:extLst>
  </p:cSld>
  <p:clrMapOvr>
    <a:masterClrMapping/>
  </p:clrMapOvr>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3"/>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3"/>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51916566"/>
      </p:ext>
    </p:extLst>
  </p:cSld>
  <p:clrMapOvr>
    <a:masterClrMapping/>
  </p:clrMapOvr>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264847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body A" type="tx">
  <p:cSld name="Title and body A">
    <p:spTree>
      <p:nvGrpSpPr>
        <p:cNvPr id="1" name="Shape 175"/>
        <p:cNvGrpSpPr/>
        <p:nvPr/>
      </p:nvGrpSpPr>
      <p:grpSpPr>
        <a:xfrm>
          <a:off x="0" y="0"/>
          <a:ext cx="0" cy="0"/>
          <a:chOff x="0" y="0"/>
          <a:chExt cx="0" cy="0"/>
        </a:xfrm>
      </p:grpSpPr>
      <p:sp>
        <p:nvSpPr>
          <p:cNvPr id="176" name="Google Shape;17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7" name="Google Shape;177;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rtl="0">
              <a:spcBef>
                <a:spcPts val="0"/>
              </a:spcBef>
              <a:spcAft>
                <a:spcPts val="0"/>
              </a:spcAft>
              <a:buSzPts val="1600"/>
              <a:buChar char="●"/>
              <a:defRPr/>
            </a:lvl1pPr>
            <a:lvl2pPr marL="914400" lvl="1" indent="-330200" rtl="0">
              <a:spcBef>
                <a:spcPts val="0"/>
              </a:spcBef>
              <a:spcAft>
                <a:spcPts val="0"/>
              </a:spcAft>
              <a:buSzPts val="1600"/>
              <a:buChar char="○"/>
              <a:defRPr/>
            </a:lvl2pPr>
            <a:lvl3pPr marL="1371600" lvl="2" indent="-330200" rtl="0">
              <a:spcBef>
                <a:spcPts val="0"/>
              </a:spcBef>
              <a:spcAft>
                <a:spcPts val="0"/>
              </a:spcAft>
              <a:buSzPts val="1600"/>
              <a:buChar char="■"/>
              <a:defRPr/>
            </a:lvl3pPr>
            <a:lvl4pPr marL="1828800" lvl="3" indent="-330200" rtl="0">
              <a:spcBef>
                <a:spcPts val="0"/>
              </a:spcBef>
              <a:spcAft>
                <a:spcPts val="0"/>
              </a:spcAft>
              <a:buSzPts val="1600"/>
              <a:buChar char="●"/>
              <a:defRPr/>
            </a:lvl4pPr>
            <a:lvl5pPr marL="2286000" lvl="4" indent="-330200" rtl="0">
              <a:spcBef>
                <a:spcPts val="0"/>
              </a:spcBef>
              <a:spcAft>
                <a:spcPts val="0"/>
              </a:spcAft>
              <a:buSzPts val="1600"/>
              <a:buChar char="○"/>
              <a:defRPr/>
            </a:lvl5pPr>
            <a:lvl6pPr marL="2743200" lvl="5" indent="-330200" rtl="0">
              <a:spcBef>
                <a:spcPts val="0"/>
              </a:spcBef>
              <a:spcAft>
                <a:spcPts val="0"/>
              </a:spcAft>
              <a:buSzPts val="1600"/>
              <a:buChar char="■"/>
              <a:defRPr/>
            </a:lvl6pPr>
            <a:lvl7pPr marL="3200400" lvl="6" indent="-330200" rtl="0">
              <a:spcBef>
                <a:spcPts val="0"/>
              </a:spcBef>
              <a:spcAft>
                <a:spcPts val="0"/>
              </a:spcAft>
              <a:buSzPts val="1600"/>
              <a:buChar char="●"/>
              <a:defRPr/>
            </a:lvl7pPr>
            <a:lvl8pPr marL="3657600" lvl="7" indent="-330200" rtl="0">
              <a:spcBef>
                <a:spcPts val="0"/>
              </a:spcBef>
              <a:spcAft>
                <a:spcPts val="0"/>
              </a:spcAft>
              <a:buSzPts val="1600"/>
              <a:buChar char="○"/>
              <a:defRPr/>
            </a:lvl8pPr>
            <a:lvl9pPr marL="4114800" lvl="8" indent="-330200" rtl="0">
              <a:spcBef>
                <a:spcPts val="0"/>
              </a:spcBef>
              <a:spcAft>
                <a:spcPts val="0"/>
              </a:spcAft>
              <a:buSzPts val="1600"/>
              <a:buChar char="■"/>
              <a:defRPr/>
            </a:lvl9pPr>
          </a:lstStyle>
          <a:p>
            <a:endParaRPr/>
          </a:p>
        </p:txBody>
      </p:sp>
      <p:sp>
        <p:nvSpPr>
          <p:cNvPr id="178" name="Google Shape;178;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atin typeface="Open Sans"/>
                <a:ea typeface="Open Sans"/>
                <a:cs typeface="Open Sans"/>
                <a:sym typeface="Open Sans"/>
              </a:defRPr>
            </a:lvl1pPr>
            <a:lvl2pPr lvl="1" rtl="0">
              <a:buNone/>
              <a:defRPr>
                <a:latin typeface="Open Sans"/>
                <a:ea typeface="Open Sans"/>
                <a:cs typeface="Open Sans"/>
                <a:sym typeface="Open Sans"/>
              </a:defRPr>
            </a:lvl2pPr>
            <a:lvl3pPr lvl="2" rtl="0">
              <a:buNone/>
              <a:defRPr>
                <a:latin typeface="Open Sans"/>
                <a:ea typeface="Open Sans"/>
                <a:cs typeface="Open Sans"/>
                <a:sym typeface="Open Sans"/>
              </a:defRPr>
            </a:lvl3pPr>
            <a:lvl4pPr lvl="3" rtl="0">
              <a:buNone/>
              <a:defRPr>
                <a:latin typeface="Open Sans"/>
                <a:ea typeface="Open Sans"/>
                <a:cs typeface="Open Sans"/>
                <a:sym typeface="Open Sans"/>
              </a:defRPr>
            </a:lvl4pPr>
            <a:lvl5pPr lvl="4" rtl="0">
              <a:buNone/>
              <a:defRPr>
                <a:latin typeface="Open Sans"/>
                <a:ea typeface="Open Sans"/>
                <a:cs typeface="Open Sans"/>
                <a:sym typeface="Open Sans"/>
              </a:defRPr>
            </a:lvl5pPr>
            <a:lvl6pPr lvl="5" rtl="0">
              <a:buNone/>
              <a:defRPr>
                <a:latin typeface="Open Sans"/>
                <a:ea typeface="Open Sans"/>
                <a:cs typeface="Open Sans"/>
                <a:sym typeface="Open Sans"/>
              </a:defRPr>
            </a:lvl6pPr>
            <a:lvl7pPr lvl="6" rtl="0">
              <a:buNone/>
              <a:defRPr>
                <a:latin typeface="Open Sans"/>
                <a:ea typeface="Open Sans"/>
                <a:cs typeface="Open Sans"/>
                <a:sym typeface="Open Sans"/>
              </a:defRPr>
            </a:lvl7pPr>
            <a:lvl8pPr lvl="7" rtl="0">
              <a:buNone/>
              <a:defRPr>
                <a:latin typeface="Open Sans"/>
                <a:ea typeface="Open Sans"/>
                <a:cs typeface="Open Sans"/>
                <a:sym typeface="Open Sans"/>
              </a:defRPr>
            </a:lvl8pPr>
            <a:lvl9pPr lvl="8" rtl="0">
              <a:buNone/>
              <a:defRPr>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6918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3"/>
        <p:cNvGrpSpPr/>
        <p:nvPr/>
      </p:nvGrpSpPr>
      <p:grpSpPr>
        <a:xfrm>
          <a:off x="0" y="0"/>
          <a:ext cx="0" cy="0"/>
          <a:chOff x="0" y="0"/>
          <a:chExt cx="0" cy="0"/>
        </a:xfrm>
      </p:grpSpPr>
      <p:sp>
        <p:nvSpPr>
          <p:cNvPr id="104" name="Google Shape;104;p22"/>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Open Sans"/>
              <a:buNone/>
              <a:defRPr sz="24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5" name="Google Shape;105;p22"/>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chemeClr val="dk1"/>
              </a:buClr>
              <a:buSzPts val="1800"/>
              <a:buChar char="•"/>
              <a:defRPr sz="1800">
                <a:latin typeface="Open Sans"/>
                <a:ea typeface="Open Sans"/>
                <a:cs typeface="Open Sans"/>
                <a:sym typeface="Open Sans"/>
              </a:defRPr>
            </a:lvl1pPr>
            <a:lvl2pPr marL="914400" lvl="1"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2pPr>
            <a:lvl3pPr marL="1371600" lvl="2"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3pPr>
            <a:lvl4pPr marL="1828800" lvl="3"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4pPr>
            <a:lvl5pPr marL="2286000" lvl="4" indent="-342900" algn="l" rtl="0">
              <a:lnSpc>
                <a:spcPct val="90000"/>
              </a:lnSpc>
              <a:spcBef>
                <a:spcPts val="400"/>
              </a:spcBef>
              <a:spcAft>
                <a:spcPts val="0"/>
              </a:spcAft>
              <a:buClr>
                <a:schemeClr val="dk1"/>
              </a:buClr>
              <a:buSzPts val="1800"/>
              <a:buChar char="•"/>
              <a:defRPr sz="1800">
                <a:latin typeface="Open Sans"/>
                <a:ea typeface="Open Sans"/>
                <a:cs typeface="Open Sans"/>
                <a:sym typeface="Open Sans"/>
              </a:defRPr>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06" name="Google Shape;106;p22"/>
          <p:cNvSpPr txBox="1">
            <a:spLocks noGrp="1"/>
          </p:cNvSpPr>
          <p:nvPr>
            <p:ph type="body" idx="2"/>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800"/>
              <a:buNone/>
              <a:defRPr sz="1800">
                <a:latin typeface="Open Sans"/>
                <a:ea typeface="Open Sans"/>
                <a:cs typeface="Open Sans"/>
                <a:sym typeface="Open Sans"/>
              </a:defRPr>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07" name="Google Shape;107;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8" name="Google Shape;108;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9" name="Google Shape;109;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0"/>
        <p:cNvGrpSpPr/>
        <p:nvPr/>
      </p:nvGrpSpPr>
      <p:grpSpPr>
        <a:xfrm>
          <a:off x="0" y="0"/>
          <a:ext cx="0" cy="0"/>
          <a:chOff x="0" y="0"/>
          <a:chExt cx="0" cy="0"/>
        </a:xfrm>
      </p:grpSpPr>
      <p:sp>
        <p:nvSpPr>
          <p:cNvPr id="111" name="Google Shape;111;p23"/>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Open Sans"/>
              <a:buNone/>
              <a:defRPr sz="2400">
                <a:latin typeface="Open Sans"/>
                <a:ea typeface="Open Sans"/>
                <a:cs typeface="Open Sans"/>
                <a:sym typeface="Open Sans"/>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2" name="Google Shape;112;p23"/>
          <p:cNvSpPr>
            <a:spLocks noGrp="1"/>
          </p:cNvSpPr>
          <p:nvPr>
            <p:ph type="pic" idx="2"/>
          </p:nvPr>
        </p:nvSpPr>
        <p:spPr>
          <a:xfrm>
            <a:off x="3887391" y="740569"/>
            <a:ext cx="4629300" cy="3655200"/>
          </a:xfrm>
          <a:prstGeom prst="rect">
            <a:avLst/>
          </a:prstGeom>
          <a:noFill/>
          <a:ln>
            <a:noFill/>
          </a:ln>
        </p:spPr>
      </p:sp>
      <p:sp>
        <p:nvSpPr>
          <p:cNvPr id="113" name="Google Shape;113;p23"/>
          <p:cNvSpPr txBox="1">
            <a:spLocks noGrp="1"/>
          </p:cNvSpPr>
          <p:nvPr>
            <p:ph type="body" idx="1"/>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atin typeface="Open Sans"/>
                <a:ea typeface="Open Sans"/>
                <a:cs typeface="Open Sans"/>
                <a:sym typeface="Open Sans"/>
              </a:defRPr>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4" name="Google Shape;114;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5" name="Google Shape;115;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6" name="Google Shape;116;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7"/>
        <p:cNvGrpSpPr/>
        <p:nvPr/>
      </p:nvGrpSpPr>
      <p:grpSpPr>
        <a:xfrm>
          <a:off x="0" y="0"/>
          <a:ext cx="0" cy="0"/>
          <a:chOff x="0" y="0"/>
          <a:chExt cx="0" cy="0"/>
        </a:xfrm>
      </p:grpSpPr>
      <p:sp>
        <p:nvSpPr>
          <p:cNvPr id="118" name="Google Shape;118;p24"/>
          <p:cNvSpPr txBox="1">
            <a:spLocks noGrp="1"/>
          </p:cNvSpPr>
          <p:nvPr>
            <p:ph type="title"/>
          </p:nvPr>
        </p:nvSpPr>
        <p:spPr>
          <a:xfrm>
            <a:off x="311700" y="445025"/>
            <a:ext cx="8520600" cy="572700"/>
          </a:xfrm>
          <a:prstGeom prst="rect">
            <a:avLst/>
          </a:prstGeom>
        </p:spPr>
        <p:txBody>
          <a:bodyPr spcFirstLastPara="1" wrap="square" lIns="68575" tIns="34275" rIns="68575" bIns="34275" anchor="ctr" anchorCtr="0">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9" name="Google Shape;119;p24"/>
          <p:cNvSpPr txBox="1">
            <a:spLocks noGrp="1"/>
          </p:cNvSpPr>
          <p:nvPr>
            <p:ph type="body" idx="1"/>
          </p:nvPr>
        </p:nvSpPr>
        <p:spPr>
          <a:xfrm>
            <a:off x="311700" y="1152475"/>
            <a:ext cx="8520600" cy="3416400"/>
          </a:xfrm>
          <a:prstGeom prst="rect">
            <a:avLst/>
          </a:prstGeom>
        </p:spPr>
        <p:txBody>
          <a:bodyPr spcFirstLastPara="1" wrap="square" lIns="68575" tIns="34275" rIns="68575" bIns="34275" anchor="t" anchorCtr="0">
            <a:normAutofit/>
          </a:bodyPr>
          <a:lstStyle>
            <a:lvl1pPr marL="457200" lvl="0" indent="-361950" rtl="0">
              <a:spcBef>
                <a:spcPts val="800"/>
              </a:spcBef>
              <a:spcAft>
                <a:spcPts val="0"/>
              </a:spcAft>
              <a:buSzPts val="2100"/>
              <a:buChar char="•"/>
              <a:defRPr/>
            </a:lvl1pPr>
            <a:lvl2pPr marL="914400" lvl="1" indent="-342900" rtl="0">
              <a:spcBef>
                <a:spcPts val="400"/>
              </a:spcBef>
              <a:spcAft>
                <a:spcPts val="0"/>
              </a:spcAft>
              <a:buSzPts val="1800"/>
              <a:buChar char="•"/>
              <a:defRPr/>
            </a:lvl2pPr>
            <a:lvl3pPr marL="1371600" lvl="2" indent="-323850" rtl="0">
              <a:spcBef>
                <a:spcPts val="400"/>
              </a:spcBef>
              <a:spcAft>
                <a:spcPts val="0"/>
              </a:spcAft>
              <a:buSzPts val="1500"/>
              <a:buChar char="•"/>
              <a:defRPr/>
            </a:lvl3pPr>
            <a:lvl4pPr marL="1828800" lvl="3" indent="-317500" rtl="0">
              <a:spcBef>
                <a:spcPts val="400"/>
              </a:spcBef>
              <a:spcAft>
                <a:spcPts val="0"/>
              </a:spcAft>
              <a:buSzPts val="1400"/>
              <a:buChar char="•"/>
              <a:defRPr/>
            </a:lvl4pPr>
            <a:lvl5pPr marL="2286000" lvl="4" indent="-317500" rtl="0">
              <a:spcBef>
                <a:spcPts val="400"/>
              </a:spcBef>
              <a:spcAft>
                <a:spcPts val="0"/>
              </a:spcAft>
              <a:buSzPts val="1400"/>
              <a:buChar char="•"/>
              <a:defRPr/>
            </a:lvl5pPr>
            <a:lvl6pPr marL="2743200" lvl="5" indent="-317500" rtl="0">
              <a:spcBef>
                <a:spcPts val="400"/>
              </a:spcBef>
              <a:spcAft>
                <a:spcPts val="0"/>
              </a:spcAft>
              <a:buSzPts val="1400"/>
              <a:buChar char="•"/>
              <a:defRPr/>
            </a:lvl6pPr>
            <a:lvl7pPr marL="3200400" lvl="6" indent="-317500" rtl="0">
              <a:spcBef>
                <a:spcPts val="400"/>
              </a:spcBef>
              <a:spcAft>
                <a:spcPts val="0"/>
              </a:spcAft>
              <a:buSzPts val="1400"/>
              <a:buChar char="•"/>
              <a:defRPr/>
            </a:lvl7pPr>
            <a:lvl8pPr marL="3657600" lvl="7" indent="-317500" rtl="0">
              <a:spcBef>
                <a:spcPts val="400"/>
              </a:spcBef>
              <a:spcAft>
                <a:spcPts val="0"/>
              </a:spcAft>
              <a:buSzPts val="1400"/>
              <a:buChar char="•"/>
              <a:defRPr/>
            </a:lvl8pPr>
            <a:lvl9pPr marL="4114800" lvl="8" indent="-317500" rtl="0">
              <a:spcBef>
                <a:spcPts val="400"/>
              </a:spcBef>
              <a:spcAft>
                <a:spcPts val="0"/>
              </a:spcAft>
              <a:buSzPts val="1400"/>
              <a:buChar char="•"/>
              <a:defRPr/>
            </a:lvl9pPr>
          </a:lstStyle>
          <a:p>
            <a:endParaRPr/>
          </a:p>
        </p:txBody>
      </p:sp>
      <p:sp>
        <p:nvSpPr>
          <p:cNvPr id="120" name="Google Shape;120;p24"/>
          <p:cNvSpPr txBox="1">
            <a:spLocks noGrp="1"/>
          </p:cNvSpPr>
          <p:nvPr>
            <p:ph type="sldNum" idx="12"/>
          </p:nvPr>
        </p:nvSpPr>
        <p:spPr>
          <a:xfrm>
            <a:off x="8472458" y="4663217"/>
            <a:ext cx="548700" cy="393600"/>
          </a:xfrm>
          <a:prstGeom prst="rect">
            <a:avLst/>
          </a:prstGeom>
        </p:spPr>
        <p:txBody>
          <a:bodyPr spcFirstLastPara="1" wrap="square" lIns="68575" tIns="34275" rIns="68575" bIns="3427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29" Type="http://schemas.openxmlformats.org/officeDocument/2006/relationships/slideLayout" Target="../slideLayouts/slideLayout39.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theme" Target="../theme/theme2.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31" Type="http://schemas.openxmlformats.org/officeDocument/2006/relationships/slideLayout" Target="../slideLayouts/slideLayout41.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3.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6" name="Google Shape;56;p1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7" name="Google Shape;57;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8" name="Google Shape;58;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gameday">
    <p:bg>
      <p:bgPr>
        <a:solidFill>
          <a:schemeClr val="lt1"/>
        </a:solidFill>
        <a:effectLst/>
      </p:bgPr>
    </p:bg>
    <p:spTree>
      <p:nvGrpSpPr>
        <p:cNvPr id="1" name="Shape 128"/>
        <p:cNvGrpSpPr/>
        <p:nvPr/>
      </p:nvGrpSpPr>
      <p:grpSpPr>
        <a:xfrm>
          <a:off x="0" y="0"/>
          <a:ext cx="0" cy="0"/>
          <a:chOff x="0" y="0"/>
          <a:chExt cx="0" cy="0"/>
        </a:xfrm>
      </p:grpSpPr>
      <p:sp>
        <p:nvSpPr>
          <p:cNvPr id="129" name="Google Shape;129;p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rgbClr val="490F52"/>
              </a:buClr>
              <a:buSzPts val="3000"/>
              <a:buFont typeface="Open Sans ExtraBold"/>
              <a:buNone/>
              <a:defRPr sz="3000">
                <a:solidFill>
                  <a:srgbClr val="490F52"/>
                </a:solidFill>
                <a:latin typeface="Open Sans ExtraBold"/>
                <a:ea typeface="Open Sans ExtraBold"/>
                <a:cs typeface="Open Sans ExtraBold"/>
                <a:sym typeface="Open Sans ExtraBold"/>
              </a:defRPr>
            </a:lvl1pPr>
            <a:lvl2pPr lvl="1"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130" name="Google Shape;130;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1pPr>
            <a:lvl2pPr marL="914400" lvl="1"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2pPr>
            <a:lvl3pPr marL="1371600" lvl="2"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3pPr>
            <a:lvl4pPr marL="1828800" lvl="3"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4pPr>
            <a:lvl5pPr marL="2286000" lvl="4"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5pPr>
            <a:lvl6pPr marL="2743200" lvl="5"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6pPr>
            <a:lvl7pPr marL="3200400" lvl="6"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7pPr>
            <a:lvl8pPr marL="3657600" lvl="7"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8pPr>
            <a:lvl9pPr marL="4114800" lvl="8" indent="-330200" rtl="0">
              <a:lnSpc>
                <a:spcPct val="115000"/>
              </a:lnSpc>
              <a:spcBef>
                <a:spcPts val="0"/>
              </a:spcBef>
              <a:spcAft>
                <a:spcPts val="0"/>
              </a:spcAft>
              <a:buSzPts val="1600"/>
              <a:buFont typeface="Open Sans"/>
              <a:buChar char="■"/>
              <a:defRPr sz="1600">
                <a:latin typeface="Open Sans"/>
                <a:ea typeface="Open Sans"/>
                <a:cs typeface="Open Sans"/>
                <a:sym typeface="Open Sans"/>
              </a:defRPr>
            </a:lvl9pPr>
          </a:lstStyle>
          <a:p>
            <a:endParaRPr/>
          </a:p>
        </p:txBody>
      </p:sp>
      <p:sp>
        <p:nvSpPr>
          <p:cNvPr id="131" name="Google Shape;131;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latin typeface="Proxima Nova"/>
                <a:ea typeface="Proxima Nova"/>
                <a:cs typeface="Proxima Nova"/>
                <a:sym typeface="Proxima Nova"/>
              </a:defRPr>
            </a:lvl1pPr>
            <a:lvl2pPr lvl="1" algn="r" rtl="0">
              <a:buNone/>
              <a:defRPr sz="1000">
                <a:solidFill>
                  <a:schemeClr val="dk2"/>
                </a:solidFill>
                <a:latin typeface="Proxima Nova"/>
                <a:ea typeface="Proxima Nova"/>
                <a:cs typeface="Proxima Nova"/>
                <a:sym typeface="Proxima Nova"/>
              </a:defRPr>
            </a:lvl2pPr>
            <a:lvl3pPr lvl="2" algn="r" rtl="0">
              <a:buNone/>
              <a:defRPr sz="1000">
                <a:solidFill>
                  <a:schemeClr val="dk2"/>
                </a:solidFill>
                <a:latin typeface="Proxima Nova"/>
                <a:ea typeface="Proxima Nova"/>
                <a:cs typeface="Proxima Nova"/>
                <a:sym typeface="Proxima Nova"/>
              </a:defRPr>
            </a:lvl3pPr>
            <a:lvl4pPr lvl="3" algn="r" rtl="0">
              <a:buNone/>
              <a:defRPr sz="1000">
                <a:solidFill>
                  <a:schemeClr val="dk2"/>
                </a:solidFill>
                <a:latin typeface="Proxima Nova"/>
                <a:ea typeface="Proxima Nova"/>
                <a:cs typeface="Proxima Nova"/>
                <a:sym typeface="Proxima Nova"/>
              </a:defRPr>
            </a:lvl4pPr>
            <a:lvl5pPr lvl="4" algn="r" rtl="0">
              <a:buNone/>
              <a:defRPr sz="1000">
                <a:solidFill>
                  <a:schemeClr val="dk2"/>
                </a:solidFill>
                <a:latin typeface="Proxima Nova"/>
                <a:ea typeface="Proxima Nova"/>
                <a:cs typeface="Proxima Nova"/>
                <a:sym typeface="Proxima Nova"/>
              </a:defRPr>
            </a:lvl5pPr>
            <a:lvl6pPr lvl="5" algn="r" rtl="0">
              <a:buNone/>
              <a:defRPr sz="1000">
                <a:solidFill>
                  <a:schemeClr val="dk2"/>
                </a:solidFill>
                <a:latin typeface="Proxima Nova"/>
                <a:ea typeface="Proxima Nova"/>
                <a:cs typeface="Proxima Nova"/>
                <a:sym typeface="Proxima Nova"/>
              </a:defRPr>
            </a:lvl6pPr>
            <a:lvl7pPr lvl="6" algn="r" rtl="0">
              <a:buNone/>
              <a:defRPr sz="1000">
                <a:solidFill>
                  <a:schemeClr val="dk2"/>
                </a:solidFill>
                <a:latin typeface="Proxima Nova"/>
                <a:ea typeface="Proxima Nova"/>
                <a:cs typeface="Proxima Nova"/>
                <a:sym typeface="Proxima Nova"/>
              </a:defRPr>
            </a:lvl7pPr>
            <a:lvl8pPr lvl="7" algn="r" rtl="0">
              <a:buNone/>
              <a:defRPr sz="1000">
                <a:solidFill>
                  <a:schemeClr val="dk2"/>
                </a:solidFill>
                <a:latin typeface="Proxima Nova"/>
                <a:ea typeface="Proxima Nova"/>
                <a:cs typeface="Proxima Nova"/>
                <a:sym typeface="Proxima Nova"/>
              </a:defRPr>
            </a:lvl8pPr>
            <a:lvl9pPr lvl="8" algn="r" rtl="0">
              <a:buNone/>
              <a:defRPr sz="1000">
                <a:solidFill>
                  <a:schemeClr val="dk2"/>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4" r:id="rId30"/>
    <p:sldLayoutId id="2147483705" r:id="rId3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7076615"/>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2255966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71"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9.xml"/><Relationship Id="rId4" Type="http://schemas.openxmlformats.org/officeDocument/2006/relationships/hyperlink" Target="https://le.utah.gov/xcode/Title80/Chapter6/80-6-S103.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9.xml"/><Relationship Id="rId5" Type="http://schemas.openxmlformats.org/officeDocument/2006/relationships/image" Target="../media/image4.png"/><Relationship Id="rId4" Type="http://schemas.openxmlformats.org/officeDocument/2006/relationships/hyperlink" Target="https://docs.google.com/spreadsheets/d/1uczOXO2xeoIvUwoY0V_ffY2gEkovbByC6p9bFYFQE_o/edit#gid=1312208051"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5.png"/><Relationship Id="rId4" Type="http://schemas.openxmlformats.org/officeDocument/2006/relationships/hyperlink" Target="https://docs.google.com/spreadsheets/d/1uczOXO2xeoIvUwoY0V_ffY2gEkovbByC6p9bFYFQE_o/edit#gid=33928926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9.xml"/><Relationship Id="rId5" Type="http://schemas.openxmlformats.org/officeDocument/2006/relationships/image" Target="../media/image6.png"/><Relationship Id="rId4" Type="http://schemas.openxmlformats.org/officeDocument/2006/relationships/hyperlink" Target="https://docs.google.com/spreadsheets/d/1uczOXO2xeoIvUwoY0V_ffY2gEkovbByC6p9bFYFQE_o/edit#gid=2129477"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mailto:destyniu@utcourts.gov" TargetMode="External"/><Relationship Id="rId2" Type="http://schemas.openxmlformats.org/officeDocument/2006/relationships/notesSlide" Target="../notesSlides/notesSlide14.xml"/><Relationship Id="rId1" Type="http://schemas.openxmlformats.org/officeDocument/2006/relationships/slideLayout" Target="../slideLayouts/slideLayout39.xml"/><Relationship Id="rId6" Type="http://schemas.openxmlformats.org/officeDocument/2006/relationships/hyperlink" Target="mailto:blakem@utcourts.gov" TargetMode="External"/><Relationship Id="rId5" Type="http://schemas.openxmlformats.org/officeDocument/2006/relationships/hyperlink" Target="mailto:Benjamin.Carrier@schools.utah.gov" TargetMode="External"/><Relationship Id="rId4" Type="http://schemas.openxmlformats.org/officeDocument/2006/relationships/hyperlink" Target="mailto:David.Sollami@schools.utah.gov"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9.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9.xml"/><Relationship Id="rId5" Type="http://schemas.openxmlformats.org/officeDocument/2006/relationships/hyperlink" Target="https://docs.google.com/document/d/1Ek6H4c4yCxamPgf0x0lOpOWQJ-4tPkJunGogtndhZWU/edit" TargetMode="Externa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jjys.utah.gov/" TargetMode="External"/><Relationship Id="rId2" Type="http://schemas.openxmlformats.org/officeDocument/2006/relationships/notesSlide" Target="../notesSlides/notesSlide24.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1.xml"/><Relationship Id="rId1" Type="http://schemas.openxmlformats.org/officeDocument/2006/relationships/slideLayout" Target="../slideLayouts/slideLayout6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2.xml"/><Relationship Id="rId1" Type="http://schemas.openxmlformats.org/officeDocument/2006/relationships/slideLayout" Target="../slideLayouts/slideLayout5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hyperlink" Target="https://le.utah.gov/xcode/Title76/Chapter10/76-10-P5.html?v=C76-10-P5_1800010118000101" TargetMode="External"/><Relationship Id="rId13" Type="http://schemas.openxmlformats.org/officeDocument/2006/relationships/hyperlink" Target="mailto:redwards@utah.gov" TargetMode="External"/><Relationship Id="rId3" Type="http://schemas.openxmlformats.org/officeDocument/2006/relationships/hyperlink" Target="https://le.utah.gov/xcode/Title53G/Chapter8/53G-8-S213.html?v=C53G-8-S213_2023050320230503" TargetMode="External"/><Relationship Id="rId7" Type="http://schemas.openxmlformats.org/officeDocument/2006/relationships/hyperlink" Target="https://le.utah.gov/~2024/bills/static/SB0246.html" TargetMode="External"/><Relationship Id="rId12" Type="http://schemas.openxmlformats.org/officeDocument/2006/relationships/hyperlink" Target="mailto:destyniu@utcourts.gov"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hyperlink" Target="https://le.utah.gov/~2024/bills/static/HB0418.html" TargetMode="External"/><Relationship Id="rId11" Type="http://schemas.openxmlformats.org/officeDocument/2006/relationships/hyperlink" Target="mailto:blakem@utcourts.gov" TargetMode="External"/><Relationship Id="rId5" Type="http://schemas.openxmlformats.org/officeDocument/2006/relationships/hyperlink" Target="https://le.utah.gov/~2024/bills/static/HB0362.html" TargetMode="External"/><Relationship Id="rId10" Type="http://schemas.openxmlformats.org/officeDocument/2006/relationships/hyperlink" Target="mailto:david.sollami@schools.utah.gov" TargetMode="External"/><Relationship Id="rId4" Type="http://schemas.openxmlformats.org/officeDocument/2006/relationships/hyperlink" Target="https://le.utah.gov/~2024/bills/static/HB0084.html" TargetMode="External"/><Relationship Id="rId9" Type="http://schemas.openxmlformats.org/officeDocument/2006/relationships/hyperlink" Target="https://le.utah.gov/xcode/Title76/Chapter3/76-3-S203.5.html?v=C76-3-S203.5_2023050320230503"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mailto:blakem@utcourts.gov" TargetMode="External"/><Relationship Id="rId2" Type="http://schemas.openxmlformats.org/officeDocument/2006/relationships/hyperlink" Target="mailto:david.sollami@schools.utah.gov" TargetMode="External"/><Relationship Id="rId1" Type="http://schemas.openxmlformats.org/officeDocument/2006/relationships/slideLayout" Target="../slideLayouts/slideLayout26.xml"/><Relationship Id="rId6" Type="http://schemas.openxmlformats.org/officeDocument/2006/relationships/hyperlink" Target="mailto:pvickrey@ujda.org" TargetMode="External"/><Relationship Id="rId5" Type="http://schemas.openxmlformats.org/officeDocument/2006/relationships/hyperlink" Target="mailto:warner@youthvillage.org" TargetMode="External"/><Relationship Id="rId4" Type="http://schemas.openxmlformats.org/officeDocument/2006/relationships/hyperlink" Target="mailto:redwards@utah.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9.xml"/><Relationship Id="rId4" Type="http://schemas.openxmlformats.org/officeDocument/2006/relationships/hyperlink" Target="https://le.utah.gov/xcode/Title80/Chapter6/80-6-S103.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7"/>
          <p:cNvSpPr txBox="1">
            <a:spLocks noGrp="1"/>
          </p:cNvSpPr>
          <p:nvPr>
            <p:ph type="title"/>
          </p:nvPr>
        </p:nvSpPr>
        <p:spPr>
          <a:xfrm>
            <a:off x="265500" y="1375599"/>
            <a:ext cx="4045200" cy="1551900"/>
          </a:xfrm>
        </p:spPr>
        <p:txBody>
          <a:bodyPr spcFirstLastPara="1" wrap="square" lIns="91425" tIns="91425" rIns="91425" bIns="91425" anchor="b" anchorCtr="0">
            <a:normAutofit/>
          </a:bodyPr>
          <a:lstStyle/>
          <a:p>
            <a:pPr marL="0" lvl="0" indent="0" rtl="0">
              <a:spcBef>
                <a:spcPts val="0"/>
              </a:spcBef>
              <a:spcAft>
                <a:spcPts val="0"/>
              </a:spcAft>
              <a:buNone/>
            </a:pPr>
            <a:r>
              <a:rPr lang="en-US"/>
              <a:t>WELCOME</a:t>
            </a:r>
          </a:p>
        </p:txBody>
      </p:sp>
      <p:sp>
        <p:nvSpPr>
          <p:cNvPr id="293" name="Subtitle 2">
            <a:extLst>
              <a:ext uri="{FF2B5EF4-FFF2-40B4-BE49-F238E27FC236}">
                <a16:creationId xmlns:a16="http://schemas.microsoft.com/office/drawing/2014/main" id="{10FED8B8-571B-6ACD-8002-A7A246108D49}"/>
              </a:ext>
            </a:extLst>
          </p:cNvPr>
          <p:cNvSpPr>
            <a:spLocks noGrp="1"/>
          </p:cNvSpPr>
          <p:nvPr>
            <p:ph type="subTitle" idx="1"/>
          </p:nvPr>
        </p:nvSpPr>
        <p:spPr>
          <a:xfrm>
            <a:off x="265500" y="2981125"/>
            <a:ext cx="4045200" cy="1345500"/>
          </a:xfrm>
        </p:spPr>
        <p:txBody>
          <a:bodyPr wrap="square" anchor="t">
            <a:normAutofit/>
          </a:bodyPr>
          <a:lstStyle/>
          <a:p>
            <a:pPr>
              <a:spcAft>
                <a:spcPts val="600"/>
              </a:spcAft>
            </a:pPr>
            <a:r>
              <a:rPr lang="en-US" b="0" i="0" u="none" strike="noStrike">
                <a:effectLst/>
              </a:rPr>
              <a:t>Understanding Reintegration Plans. What do they do and how to implement them?</a:t>
            </a:r>
            <a:endParaRPr lang="en-US"/>
          </a:p>
        </p:txBody>
      </p:sp>
      <p:sp>
        <p:nvSpPr>
          <p:cNvPr id="295" name="Text Placeholder 3">
            <a:extLst>
              <a:ext uri="{FF2B5EF4-FFF2-40B4-BE49-F238E27FC236}">
                <a16:creationId xmlns:a16="http://schemas.microsoft.com/office/drawing/2014/main" id="{CCDBEF43-F75C-FFC7-FE02-525DC36C3964}"/>
              </a:ext>
            </a:extLst>
          </p:cNvPr>
          <p:cNvSpPr>
            <a:spLocks noGrp="1"/>
          </p:cNvSpPr>
          <p:nvPr>
            <p:ph type="body" idx="2"/>
          </p:nvPr>
        </p:nvSpPr>
        <p:spPr>
          <a:xfrm>
            <a:off x="4939500" y="724200"/>
            <a:ext cx="3837000" cy="3695100"/>
          </a:xfrm>
        </p:spPr>
        <p:txBody>
          <a:bodyPr wrap="square" anchor="ctr">
            <a:normAutofit/>
          </a:bodyPr>
          <a:lstStyle/>
          <a:p>
            <a:pPr>
              <a:lnSpc>
                <a:spcPct val="105000"/>
              </a:lnSpc>
              <a:spcAft>
                <a:spcPts val="600"/>
              </a:spcAft>
            </a:pPr>
            <a:r>
              <a:rPr lang="en-US" sz="1500"/>
              <a:t>David </a:t>
            </a:r>
            <a:r>
              <a:rPr lang="en-US" sz="1500" err="1"/>
              <a:t>Sollami</a:t>
            </a:r>
            <a:r>
              <a:rPr lang="en-US" sz="1500"/>
              <a:t>, USBE </a:t>
            </a:r>
            <a:r>
              <a:rPr lang="en-US" sz="1500" b="0" i="0" u="none" strike="noStrike">
                <a:effectLst/>
              </a:rPr>
              <a:t>Education Specialist and Title State Coordinator</a:t>
            </a:r>
            <a:r>
              <a:rPr lang="en-US" sz="1500"/>
              <a:t> </a:t>
            </a:r>
          </a:p>
          <a:p>
            <a:pPr>
              <a:lnSpc>
                <a:spcPct val="105000"/>
              </a:lnSpc>
              <a:spcAft>
                <a:spcPts val="600"/>
              </a:spcAft>
            </a:pPr>
            <a:r>
              <a:rPr lang="en-US" sz="1500" b="0" i="0" u="none" strike="noStrike">
                <a:effectLst/>
              </a:rPr>
              <a:t>Blake </a:t>
            </a:r>
            <a:r>
              <a:rPr lang="en-US" sz="1500" b="0" i="0" u="none" strike="noStrike" err="1">
                <a:effectLst/>
              </a:rPr>
              <a:t>Murdoch,Deputy</a:t>
            </a:r>
            <a:r>
              <a:rPr lang="en-US" sz="1500" b="0" i="0" u="none" strike="noStrike">
                <a:effectLst/>
              </a:rPr>
              <a:t> Juvenile Court Administrator</a:t>
            </a:r>
          </a:p>
          <a:p>
            <a:pPr>
              <a:lnSpc>
                <a:spcPct val="105000"/>
              </a:lnSpc>
              <a:spcAft>
                <a:spcPts val="600"/>
              </a:spcAft>
            </a:pPr>
            <a:r>
              <a:rPr lang="en-US" sz="1500"/>
              <a:t>Rachel Edwards, JJYS </a:t>
            </a:r>
            <a:r>
              <a:rPr lang="en-US" sz="1500">
                <a:effectLst/>
              </a:rPr>
              <a:t>Community Program Director </a:t>
            </a:r>
            <a:endParaRPr lang="en-US" sz="1500"/>
          </a:p>
          <a:p>
            <a:pPr>
              <a:lnSpc>
                <a:spcPct val="105000"/>
              </a:lnSpc>
              <a:spcAft>
                <a:spcPts val="600"/>
              </a:spcAft>
            </a:pPr>
            <a:r>
              <a:rPr lang="en-US" sz="1500" b="0" i="0" u="none" strike="noStrike">
                <a:effectLst/>
              </a:rPr>
              <a:t>Wayne </a:t>
            </a:r>
            <a:r>
              <a:rPr lang="en-US" sz="1500" b="0" i="0" u="none" strike="noStrike" err="1">
                <a:effectLst/>
              </a:rPr>
              <a:t>Arner</a:t>
            </a:r>
            <a:r>
              <a:rPr lang="en-US" sz="1500" b="0" i="0" u="none" strike="noStrike">
                <a:effectLst/>
              </a:rPr>
              <a:t>, </a:t>
            </a:r>
            <a:r>
              <a:rPr lang="en-US" sz="1500">
                <a:effectLst/>
              </a:rPr>
              <a:t>LCMHC, Utah Youth Village Director of Families First Program </a:t>
            </a:r>
          </a:p>
          <a:p>
            <a:pPr>
              <a:lnSpc>
                <a:spcPct val="105000"/>
              </a:lnSpc>
              <a:spcAft>
                <a:spcPts val="600"/>
              </a:spcAft>
            </a:pPr>
            <a:r>
              <a:rPr lang="en-US" sz="1500" b="0" i="0" u="none" strike="noStrike"/>
              <a:t>Pamela </a:t>
            </a:r>
            <a:r>
              <a:rPr lang="en-US" sz="1500" b="0" i="0" u="none" strike="noStrike" err="1"/>
              <a:t>Vickrey</a:t>
            </a:r>
            <a:r>
              <a:rPr lang="en-US" sz="1500"/>
              <a:t>, Utah Juvenile Defender Attorneys Executive Director</a:t>
            </a:r>
            <a:endParaRPr lang="en-US" sz="1500" b="0" i="0" u="none" strike="noStrike">
              <a:effectLst/>
            </a:endParaRPr>
          </a:p>
          <a:p>
            <a:pPr>
              <a:lnSpc>
                <a:spcPct val="105000"/>
              </a:lnSpc>
              <a:spcAft>
                <a:spcPts val="600"/>
              </a:spcAft>
            </a:pPr>
            <a:endParaRPr lang="en-US" sz="15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1"/>
        <p:cNvGrpSpPr/>
        <p:nvPr/>
      </p:nvGrpSpPr>
      <p:grpSpPr>
        <a:xfrm>
          <a:off x="0" y="0"/>
          <a:ext cx="0" cy="0"/>
          <a:chOff x="0" y="0"/>
          <a:chExt cx="0" cy="0"/>
        </a:xfrm>
      </p:grpSpPr>
      <p:sp>
        <p:nvSpPr>
          <p:cNvPr id="342" name="Google Shape;342;p66"/>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43" name="Google Shape;343;p66"/>
          <p:cNvSpPr txBox="1"/>
          <p:nvPr/>
        </p:nvSpPr>
        <p:spPr>
          <a:xfrm>
            <a:off x="1818275" y="805375"/>
            <a:ext cx="7230300" cy="424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700" b="1">
                <a:solidFill>
                  <a:schemeClr val="dk1"/>
                </a:solidFill>
              </a:rPr>
              <a:t>Probation Notification</a:t>
            </a:r>
            <a:endParaRPr sz="1700"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700">
                <a:solidFill>
                  <a:schemeClr val="dk1"/>
                </a:solidFill>
              </a:rPr>
              <a:t>(7) If the juvenile court orders probation under Section 80-6-702, the juvenile court shall order a juvenile probation officer to notify the appropriate local law enforcement agency and the school official of the juvenile court's order for </a:t>
            </a:r>
            <a:r>
              <a:rPr lang="en" sz="1700" b="1" i="1" u="sng">
                <a:solidFill>
                  <a:schemeClr val="dk1"/>
                </a:solidFill>
              </a:rPr>
              <a:t>FORMAL</a:t>
            </a:r>
            <a:r>
              <a:rPr lang="en" sz="1700">
                <a:solidFill>
                  <a:schemeClr val="dk1"/>
                </a:solidFill>
              </a:rPr>
              <a:t> probation</a:t>
            </a:r>
            <a:endParaRPr sz="1700" b="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700"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700" b="1">
                <a:solidFill>
                  <a:schemeClr val="dk1"/>
                </a:solidFill>
              </a:rPr>
              <a:t>Detention Notification</a:t>
            </a:r>
            <a:endParaRPr sz="1700"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700">
                <a:solidFill>
                  <a:schemeClr val="dk1"/>
                </a:solidFill>
              </a:rPr>
              <a:t>(4) After a detention hearing for a minor who is alleged to have committed serious offense as defined in 80-6-103, the juvenile court shall order a juvenile probation officer to notify a school official, or a transferee school official, and the appropriate local law enforcement agency of the juvenile court's decision, including any disposition, order, or no-contact order.</a:t>
            </a:r>
            <a:endParaRPr sz="1700">
              <a:solidFill>
                <a:schemeClr val="dk2"/>
              </a:solidFill>
            </a:endParaRPr>
          </a:p>
        </p:txBody>
      </p:sp>
      <p:sp>
        <p:nvSpPr>
          <p:cNvPr id="344" name="Google Shape;344;p66"/>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en" sz="2200" b="1">
                <a:solidFill>
                  <a:schemeClr val="dk1"/>
                </a:solidFill>
              </a:rPr>
              <a:t>Letters sent to schools by the Juvenile Court</a:t>
            </a:r>
            <a:endParaRPr sz="2200" b="1">
              <a:solidFill>
                <a:schemeClr val="dk1"/>
              </a:solidFill>
            </a:endParaRPr>
          </a:p>
          <a:p>
            <a:pPr marL="0" lvl="0" indent="0" algn="ctr" rtl="0">
              <a:lnSpc>
                <a:spcPct val="100000"/>
              </a:lnSpc>
              <a:spcBef>
                <a:spcPts val="0"/>
              </a:spcBef>
              <a:spcAft>
                <a:spcPts val="0"/>
              </a:spcAft>
              <a:buClr>
                <a:schemeClr val="dk1"/>
              </a:buClr>
              <a:buSzPts val="1100"/>
              <a:buFont typeface="Arial"/>
              <a:buNone/>
            </a:pPr>
            <a:r>
              <a:rPr lang="en" sz="1700" b="1" u="sng">
                <a:solidFill>
                  <a:srgbClr val="0000FF"/>
                </a:solidFill>
                <a:hlinkClick r:id="rId4">
                  <a:extLst>
                    <a:ext uri="{A12FA001-AC4F-418D-AE19-62706E023703}">
                      <ahyp:hlinkClr xmlns:ahyp="http://schemas.microsoft.com/office/drawing/2018/hyperlinkcolor" val="tx"/>
                    </a:ext>
                  </a:extLst>
                </a:hlinkClick>
              </a:rPr>
              <a:t>Utah Code 80-6-103</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8"/>
        <p:cNvGrpSpPr/>
        <p:nvPr/>
      </p:nvGrpSpPr>
      <p:grpSpPr>
        <a:xfrm>
          <a:off x="0" y="0"/>
          <a:ext cx="0" cy="0"/>
          <a:chOff x="0" y="0"/>
          <a:chExt cx="0" cy="0"/>
        </a:xfrm>
      </p:grpSpPr>
      <p:sp>
        <p:nvSpPr>
          <p:cNvPr id="349" name="Google Shape;349;p67"/>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50" name="Google Shape;350;p67"/>
          <p:cNvSpPr txBox="1"/>
          <p:nvPr/>
        </p:nvSpPr>
        <p:spPr>
          <a:xfrm>
            <a:off x="1818275" y="805375"/>
            <a:ext cx="7230300" cy="42411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700" b="1">
              <a:solidFill>
                <a:schemeClr val="dk1"/>
              </a:solidFill>
            </a:endParaRPr>
          </a:p>
        </p:txBody>
      </p:sp>
      <p:sp>
        <p:nvSpPr>
          <p:cNvPr id="351" name="Google Shape;351;p67"/>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u="sng">
                <a:solidFill>
                  <a:schemeClr val="hlink"/>
                </a:solidFill>
                <a:hlinkClick r:id="rId4"/>
              </a:rPr>
              <a:t>Letters by Judicial District</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pic>
        <p:nvPicPr>
          <p:cNvPr id="352" name="Google Shape;352;p67"/>
          <p:cNvPicPr preferRelativeResize="0"/>
          <p:nvPr/>
        </p:nvPicPr>
        <p:blipFill>
          <a:blip r:embed="rId5">
            <a:alphaModFix/>
          </a:blip>
          <a:stretch>
            <a:fillRect/>
          </a:stretch>
        </p:blipFill>
        <p:spPr>
          <a:xfrm>
            <a:off x="1943775" y="954775"/>
            <a:ext cx="7159651" cy="2574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56"/>
        <p:cNvGrpSpPr/>
        <p:nvPr/>
      </p:nvGrpSpPr>
      <p:grpSpPr>
        <a:xfrm>
          <a:off x="0" y="0"/>
          <a:ext cx="0" cy="0"/>
          <a:chOff x="0" y="0"/>
          <a:chExt cx="0" cy="0"/>
        </a:xfrm>
      </p:grpSpPr>
      <p:sp>
        <p:nvSpPr>
          <p:cNvPr id="357" name="Google Shape;357;p68"/>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58" name="Google Shape;358;p68"/>
          <p:cNvSpPr txBox="1"/>
          <p:nvPr/>
        </p:nvSpPr>
        <p:spPr>
          <a:xfrm>
            <a:off x="1841350" y="0"/>
            <a:ext cx="7230300" cy="50466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700" b="1">
              <a:solidFill>
                <a:schemeClr val="dk1"/>
              </a:solidFill>
            </a:endParaRPr>
          </a:p>
        </p:txBody>
      </p:sp>
      <p:sp>
        <p:nvSpPr>
          <p:cNvPr id="359" name="Google Shape;359;p68"/>
          <p:cNvSpPr txBox="1"/>
          <p:nvPr/>
        </p:nvSpPr>
        <p:spPr>
          <a:xfrm>
            <a:off x="2070525" y="-8107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u="sng">
                <a:solidFill>
                  <a:schemeClr val="hlink"/>
                </a:solidFill>
                <a:hlinkClick r:id="rId4"/>
              </a:rPr>
              <a:t>Letters by School District</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pic>
        <p:nvPicPr>
          <p:cNvPr id="360" name="Google Shape;360;p68"/>
          <p:cNvPicPr preferRelativeResize="0"/>
          <p:nvPr/>
        </p:nvPicPr>
        <p:blipFill>
          <a:blip r:embed="rId5">
            <a:alphaModFix/>
          </a:blip>
          <a:stretch>
            <a:fillRect/>
          </a:stretch>
        </p:blipFill>
        <p:spPr>
          <a:xfrm>
            <a:off x="2118475" y="417250"/>
            <a:ext cx="6483349" cy="46778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4"/>
        <p:cNvGrpSpPr/>
        <p:nvPr/>
      </p:nvGrpSpPr>
      <p:grpSpPr>
        <a:xfrm>
          <a:off x="0" y="0"/>
          <a:ext cx="0" cy="0"/>
          <a:chOff x="0" y="0"/>
          <a:chExt cx="0" cy="0"/>
        </a:xfrm>
      </p:grpSpPr>
      <p:sp>
        <p:nvSpPr>
          <p:cNvPr id="365" name="Google Shape;365;p69"/>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66" name="Google Shape;366;p69"/>
          <p:cNvSpPr txBox="1"/>
          <p:nvPr/>
        </p:nvSpPr>
        <p:spPr>
          <a:xfrm>
            <a:off x="1841350" y="0"/>
            <a:ext cx="7230300" cy="50466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700" b="1">
              <a:solidFill>
                <a:schemeClr val="dk1"/>
              </a:solidFill>
            </a:endParaRPr>
          </a:p>
        </p:txBody>
      </p:sp>
      <p:sp>
        <p:nvSpPr>
          <p:cNvPr id="367" name="Google Shape;367;p69"/>
          <p:cNvSpPr txBox="1"/>
          <p:nvPr/>
        </p:nvSpPr>
        <p:spPr>
          <a:xfrm>
            <a:off x="2070525" y="-8107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u="sng">
                <a:solidFill>
                  <a:schemeClr val="hlink"/>
                </a:solidFill>
                <a:hlinkClick r:id="rId4"/>
              </a:rPr>
              <a:t>Letters by County</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pic>
        <p:nvPicPr>
          <p:cNvPr id="368" name="Google Shape;368;p69"/>
          <p:cNvPicPr preferRelativeResize="0"/>
          <p:nvPr/>
        </p:nvPicPr>
        <p:blipFill>
          <a:blip r:embed="rId5">
            <a:alphaModFix/>
          </a:blip>
          <a:stretch>
            <a:fillRect/>
          </a:stretch>
        </p:blipFill>
        <p:spPr>
          <a:xfrm>
            <a:off x="2458250" y="384425"/>
            <a:ext cx="6213526" cy="4678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72"/>
        <p:cNvGrpSpPr/>
        <p:nvPr/>
      </p:nvGrpSpPr>
      <p:grpSpPr>
        <a:xfrm>
          <a:off x="0" y="0"/>
          <a:ext cx="0" cy="0"/>
          <a:chOff x="0" y="0"/>
          <a:chExt cx="0" cy="0"/>
        </a:xfrm>
      </p:grpSpPr>
      <p:sp>
        <p:nvSpPr>
          <p:cNvPr id="373" name="Google Shape;373;p70"/>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74" name="Google Shape;374;p70"/>
          <p:cNvSpPr txBox="1"/>
          <p:nvPr/>
        </p:nvSpPr>
        <p:spPr>
          <a:xfrm>
            <a:off x="1818325" y="688200"/>
            <a:ext cx="7230300" cy="424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00">
                <a:solidFill>
                  <a:schemeClr val="dk1"/>
                </a:solidFill>
              </a:rPr>
              <a:t>The Juvenile Court system (CARE) can now access UTREX enrollment information directly. This will allow the AOC to send letters based on current enrollment.</a:t>
            </a:r>
            <a:endParaRPr sz="15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p:txBody>
      </p:sp>
      <p:sp>
        <p:nvSpPr>
          <p:cNvPr id="375" name="Google Shape;375;p70"/>
          <p:cNvSpPr txBox="1"/>
          <p:nvPr/>
        </p:nvSpPr>
        <p:spPr>
          <a:xfrm>
            <a:off x="2065775" y="0"/>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CARE / UTREX Interface</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pic>
        <p:nvPicPr>
          <p:cNvPr id="376" name="Google Shape;376;p70"/>
          <p:cNvPicPr preferRelativeResize="0"/>
          <p:nvPr/>
        </p:nvPicPr>
        <p:blipFill>
          <a:blip r:embed="rId4">
            <a:alphaModFix/>
          </a:blip>
          <a:stretch>
            <a:fillRect/>
          </a:stretch>
        </p:blipFill>
        <p:spPr>
          <a:xfrm>
            <a:off x="4078525" y="1736250"/>
            <a:ext cx="4219635" cy="3018425"/>
          </a:xfrm>
          <a:prstGeom prst="rect">
            <a:avLst/>
          </a:prstGeom>
          <a:noFill/>
          <a:ln>
            <a:noFill/>
          </a:ln>
        </p:spPr>
      </p:pic>
      <p:sp>
        <p:nvSpPr>
          <p:cNvPr id="377" name="Google Shape;377;p70"/>
          <p:cNvSpPr/>
          <p:nvPr/>
        </p:nvSpPr>
        <p:spPr>
          <a:xfrm>
            <a:off x="3060325" y="3964675"/>
            <a:ext cx="1018200" cy="509100"/>
          </a:xfrm>
          <a:prstGeom prst="rightArrow">
            <a:avLst>
              <a:gd name="adj1" fmla="val 50000"/>
              <a:gd name="adj2" fmla="val 50000"/>
            </a:avLst>
          </a:prstGeom>
          <a:solidFill>
            <a:srgbClr val="00008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1"/>
        <p:cNvGrpSpPr/>
        <p:nvPr/>
      </p:nvGrpSpPr>
      <p:grpSpPr>
        <a:xfrm>
          <a:off x="0" y="0"/>
          <a:ext cx="0" cy="0"/>
          <a:chOff x="0" y="0"/>
          <a:chExt cx="0" cy="0"/>
        </a:xfrm>
      </p:grpSpPr>
      <p:sp>
        <p:nvSpPr>
          <p:cNvPr id="382" name="Google Shape;382;p71"/>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83" name="Google Shape;383;p71"/>
          <p:cNvSpPr txBox="1"/>
          <p:nvPr/>
        </p:nvSpPr>
        <p:spPr>
          <a:xfrm>
            <a:off x="1818325" y="688200"/>
            <a:ext cx="7230300" cy="424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00">
                <a:solidFill>
                  <a:schemeClr val="dk1"/>
                </a:solidFill>
              </a:rPr>
              <a:t>If you get a notification letter for a youth not enrolled in your school district, please notify any of the following people:</a:t>
            </a:r>
            <a:endParaRPr sz="1700">
              <a:solidFill>
                <a:schemeClr val="dk1"/>
              </a:solidFill>
            </a:endParaRPr>
          </a:p>
          <a:p>
            <a:pPr marL="0" lvl="0" indent="0" algn="l" rtl="0">
              <a:lnSpc>
                <a:spcPct val="115000"/>
              </a:lnSpc>
              <a:spcBef>
                <a:spcPts val="0"/>
              </a:spcBef>
              <a:spcAft>
                <a:spcPts val="0"/>
              </a:spcAft>
              <a:buNone/>
            </a:pPr>
            <a:endParaRPr sz="1700">
              <a:solidFill>
                <a:schemeClr val="dk1"/>
              </a:solidFill>
            </a:endParaRPr>
          </a:p>
          <a:p>
            <a:pPr marL="457200" lvl="0" indent="-330200" algn="l" rtl="0">
              <a:lnSpc>
                <a:spcPct val="115000"/>
              </a:lnSpc>
              <a:spcBef>
                <a:spcPts val="0"/>
              </a:spcBef>
              <a:spcAft>
                <a:spcPts val="0"/>
              </a:spcAft>
              <a:buClr>
                <a:schemeClr val="dk1"/>
              </a:buClr>
              <a:buSzPts val="1600"/>
              <a:buChar char="●"/>
            </a:pPr>
            <a:r>
              <a:rPr lang="en" sz="1600">
                <a:solidFill>
                  <a:schemeClr val="dk1"/>
                </a:solidFill>
              </a:rPr>
              <a:t>Dave Sollami, </a:t>
            </a:r>
            <a:r>
              <a:rPr lang="en" sz="1600" u="sng">
                <a:solidFill>
                  <a:schemeClr val="accent5"/>
                </a:solidFill>
                <a:hlinkClick r:id="rId4">
                  <a:extLst>
                    <a:ext uri="{A12FA001-AC4F-418D-AE19-62706E023703}">
                      <ahyp:hlinkClr xmlns:ahyp="http://schemas.microsoft.com/office/drawing/2018/hyperlinkcolor" val="tx"/>
                    </a:ext>
                  </a:extLst>
                </a:hlinkClick>
              </a:rPr>
              <a:t>david.sollami@schools.utah.gov</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en" sz="1600">
                <a:solidFill>
                  <a:schemeClr val="dk1"/>
                </a:solidFill>
              </a:rPr>
              <a:t>Benji Carrier, </a:t>
            </a:r>
            <a:r>
              <a:rPr lang="en" sz="1600" u="sng">
                <a:solidFill>
                  <a:schemeClr val="accent5"/>
                </a:solidFill>
                <a:highlight>
                  <a:schemeClr val="lt1"/>
                </a:highlight>
                <a:hlinkClick r:id="rId5">
                  <a:extLst>
                    <a:ext uri="{A12FA001-AC4F-418D-AE19-62706E023703}">
                      <ahyp:hlinkClr xmlns:ahyp="http://schemas.microsoft.com/office/drawing/2018/hyperlinkcolor" val="tx"/>
                    </a:ext>
                  </a:extLst>
                </a:hlinkClick>
              </a:rPr>
              <a:t>benjamin.carrier@schools.utah.gov</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en" sz="1600">
                <a:solidFill>
                  <a:schemeClr val="dk1"/>
                </a:solidFill>
              </a:rPr>
              <a:t>Blake Murdoch, </a:t>
            </a:r>
            <a:r>
              <a:rPr lang="en" sz="1600" u="sng">
                <a:solidFill>
                  <a:schemeClr val="hlink"/>
                </a:solidFill>
                <a:hlinkClick r:id="rId6"/>
              </a:rPr>
              <a:t>blakem@utcourts.gov</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en" sz="1600">
                <a:solidFill>
                  <a:schemeClr val="dk1"/>
                </a:solidFill>
              </a:rPr>
              <a:t>Destyni Upton, </a:t>
            </a:r>
            <a:r>
              <a:rPr lang="en" sz="1600" u="sng">
                <a:solidFill>
                  <a:schemeClr val="hlink"/>
                </a:solidFill>
                <a:hlinkClick r:id="rId7"/>
              </a:rPr>
              <a:t>destyniu@utcourts.gov</a:t>
            </a:r>
            <a:endParaRPr sz="1600">
              <a:solidFill>
                <a:schemeClr val="dk1"/>
              </a:solidFill>
            </a:endParaRPr>
          </a:p>
          <a:p>
            <a:pPr marL="0" lvl="0" indent="0" algn="l" rtl="0">
              <a:lnSpc>
                <a:spcPct val="115000"/>
              </a:lnSpc>
              <a:spcBef>
                <a:spcPts val="0"/>
              </a:spcBef>
              <a:spcAft>
                <a:spcPts val="0"/>
              </a:spcAft>
              <a:buNone/>
            </a:pPr>
            <a:endParaRPr sz="1600">
              <a:solidFill>
                <a:srgbClr val="222222"/>
              </a:solidFill>
              <a:highlight>
                <a:srgbClr val="FFFFFF"/>
              </a:highlight>
            </a:endParaRPr>
          </a:p>
          <a:p>
            <a:pPr marL="0" lvl="0" indent="0" algn="l" rtl="0">
              <a:lnSpc>
                <a:spcPct val="115000"/>
              </a:lnSpc>
              <a:spcBef>
                <a:spcPts val="0"/>
              </a:spcBef>
              <a:spcAft>
                <a:spcPts val="0"/>
              </a:spcAft>
              <a:buNone/>
            </a:pPr>
            <a:endParaRPr sz="1050">
              <a:solidFill>
                <a:srgbClr val="222222"/>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700" b="1">
              <a:solidFill>
                <a:schemeClr val="dk1"/>
              </a:solidFill>
            </a:endParaRPr>
          </a:p>
        </p:txBody>
      </p:sp>
      <p:sp>
        <p:nvSpPr>
          <p:cNvPr id="384" name="Google Shape;384;p71"/>
          <p:cNvSpPr txBox="1"/>
          <p:nvPr/>
        </p:nvSpPr>
        <p:spPr>
          <a:xfrm>
            <a:off x="2065775" y="0"/>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CARE / UTREX Interface</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8"/>
        <p:cNvGrpSpPr/>
        <p:nvPr/>
      </p:nvGrpSpPr>
      <p:grpSpPr>
        <a:xfrm>
          <a:off x="0" y="0"/>
          <a:ext cx="0" cy="0"/>
          <a:chOff x="0" y="0"/>
          <a:chExt cx="0" cy="0"/>
        </a:xfrm>
      </p:grpSpPr>
      <p:sp>
        <p:nvSpPr>
          <p:cNvPr id="389" name="Google Shape;389;p72"/>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90" name="Google Shape;390;p72"/>
          <p:cNvSpPr txBox="1"/>
          <p:nvPr/>
        </p:nvSpPr>
        <p:spPr>
          <a:xfrm>
            <a:off x="1818275" y="805375"/>
            <a:ext cx="7230300" cy="424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rPr>
              <a:t>Superintendent or designee,</a:t>
            </a:r>
            <a:endParaRPr sz="1200">
              <a:solidFill>
                <a:schemeClr val="dk1"/>
              </a:solidFill>
            </a:endParaRPr>
          </a:p>
          <a:p>
            <a:pPr marL="0" lvl="0" indent="0" algn="l" rtl="0">
              <a:lnSpc>
                <a:spcPct val="115000"/>
              </a:lnSpc>
              <a:spcBef>
                <a:spcPts val="0"/>
              </a:spcBef>
              <a:spcAft>
                <a:spcPts val="0"/>
              </a:spcAft>
              <a:buNone/>
            </a:pPr>
            <a:endParaRPr sz="1200">
              <a:solidFill>
                <a:schemeClr val="dk1"/>
              </a:solidFill>
            </a:endParaRPr>
          </a:p>
          <a:p>
            <a:pPr marL="0" lvl="0" indent="0" algn="l" rtl="0">
              <a:lnSpc>
                <a:spcPct val="115000"/>
              </a:lnSpc>
              <a:spcBef>
                <a:spcPts val="0"/>
              </a:spcBef>
              <a:spcAft>
                <a:spcPts val="0"/>
              </a:spcAft>
              <a:buNone/>
            </a:pPr>
            <a:r>
              <a:rPr lang="en" sz="1200">
                <a:solidFill>
                  <a:schemeClr val="dk1"/>
                </a:solidFill>
              </a:rPr>
              <a:t>This letter is to notify you that a youth who may attend your school has been placed on probation by the Court as required by statute. This DOES NOT trigger a reintegration plan. It is informational only. Contact information of the assigned probation officer can be found below if you have any questions.</a:t>
            </a:r>
            <a:endParaRPr sz="1200">
              <a:solidFill>
                <a:schemeClr val="dk1"/>
              </a:solidFill>
            </a:endParaRPr>
          </a:p>
          <a:p>
            <a:pPr marL="0" lvl="0" indent="0" algn="l" rtl="0">
              <a:lnSpc>
                <a:spcPct val="115000"/>
              </a:lnSpc>
              <a:spcBef>
                <a:spcPts val="0"/>
              </a:spcBef>
              <a:spcAft>
                <a:spcPts val="0"/>
              </a:spcAft>
              <a:buNone/>
            </a:pPr>
            <a:endParaRPr sz="1200">
              <a:solidFill>
                <a:schemeClr val="dk1"/>
              </a:solidFill>
            </a:endParaRPr>
          </a:p>
          <a:p>
            <a:pPr marL="0" lvl="0" indent="0" algn="l" rtl="0">
              <a:lnSpc>
                <a:spcPct val="150000"/>
              </a:lnSpc>
              <a:spcBef>
                <a:spcPts val="0"/>
              </a:spcBef>
              <a:spcAft>
                <a:spcPts val="0"/>
              </a:spcAft>
              <a:buNone/>
            </a:pPr>
            <a:r>
              <a:rPr lang="en" sz="1200">
                <a:solidFill>
                  <a:schemeClr val="dk1"/>
                </a:solidFill>
              </a:rPr>
              <a:t>Assigned Probation Officer: PO Name</a:t>
            </a:r>
            <a:endParaRPr sz="1200">
              <a:solidFill>
                <a:schemeClr val="dk1"/>
              </a:solidFill>
            </a:endParaRPr>
          </a:p>
          <a:p>
            <a:pPr marL="0" lvl="0" indent="0" algn="l" rtl="0">
              <a:lnSpc>
                <a:spcPct val="150000"/>
              </a:lnSpc>
              <a:spcBef>
                <a:spcPts val="0"/>
              </a:spcBef>
              <a:spcAft>
                <a:spcPts val="0"/>
              </a:spcAft>
              <a:buNone/>
            </a:pPr>
            <a:r>
              <a:rPr lang="en" sz="1200">
                <a:solidFill>
                  <a:schemeClr val="dk1"/>
                </a:solidFill>
              </a:rPr>
              <a:t>Assigned Probation Officer Email: PO Email</a:t>
            </a:r>
            <a:endParaRPr sz="1200">
              <a:solidFill>
                <a:schemeClr val="dk1"/>
              </a:solidFill>
            </a:endParaRPr>
          </a:p>
          <a:p>
            <a:pPr marL="0" lvl="0" indent="0" algn="l" rtl="0">
              <a:lnSpc>
                <a:spcPct val="150000"/>
              </a:lnSpc>
              <a:spcBef>
                <a:spcPts val="0"/>
              </a:spcBef>
              <a:spcAft>
                <a:spcPts val="0"/>
              </a:spcAft>
              <a:buNone/>
            </a:pPr>
            <a:r>
              <a:rPr lang="en" sz="1200">
                <a:solidFill>
                  <a:schemeClr val="dk1"/>
                </a:solidFill>
              </a:rPr>
              <a:t>Assigned Probation Officer Phone: PO Phone</a:t>
            </a:r>
            <a:endParaRPr sz="12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a:p>
            <a:pPr marL="457200" lvl="0" indent="0" algn="l" rtl="0">
              <a:lnSpc>
                <a:spcPct val="115000"/>
              </a:lnSpc>
              <a:spcBef>
                <a:spcPts val="0"/>
              </a:spcBef>
              <a:spcAft>
                <a:spcPts val="0"/>
              </a:spcAft>
              <a:buNone/>
            </a:pPr>
            <a:endParaRPr sz="1700" b="1">
              <a:solidFill>
                <a:schemeClr val="dk1"/>
              </a:solidFill>
            </a:endParaRPr>
          </a:p>
        </p:txBody>
      </p:sp>
      <p:sp>
        <p:nvSpPr>
          <p:cNvPr id="391" name="Google Shape;391;p72"/>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Email Body: Probation Notification</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95"/>
        <p:cNvGrpSpPr/>
        <p:nvPr/>
      </p:nvGrpSpPr>
      <p:grpSpPr>
        <a:xfrm>
          <a:off x="0" y="0"/>
          <a:ext cx="0" cy="0"/>
          <a:chOff x="0" y="0"/>
          <a:chExt cx="0" cy="0"/>
        </a:xfrm>
      </p:grpSpPr>
      <p:sp>
        <p:nvSpPr>
          <p:cNvPr id="396" name="Google Shape;396;p73"/>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97" name="Google Shape;397;p73"/>
          <p:cNvSpPr txBox="1"/>
          <p:nvPr/>
        </p:nvSpPr>
        <p:spPr>
          <a:xfrm>
            <a:off x="1762050" y="523375"/>
            <a:ext cx="7230300" cy="45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100">
                <a:solidFill>
                  <a:schemeClr val="dk1"/>
                </a:solidFill>
              </a:rPr>
              <a:t>Superintendent,</a:t>
            </a:r>
            <a:endParaRPr sz="1100">
              <a:solidFill>
                <a:schemeClr val="dk1"/>
              </a:solidFill>
            </a:endParaRPr>
          </a:p>
          <a:p>
            <a:pPr marL="0" lvl="0" indent="0" algn="l" rtl="0">
              <a:lnSpc>
                <a:spcPct val="115000"/>
              </a:lnSpc>
              <a:spcBef>
                <a:spcPts val="0"/>
              </a:spcBef>
              <a:spcAft>
                <a:spcPts val="0"/>
              </a:spcAft>
              <a:buNone/>
            </a:pPr>
            <a:endParaRPr sz="1100">
              <a:solidFill>
                <a:schemeClr val="dk1"/>
              </a:solidFill>
            </a:endParaRPr>
          </a:p>
          <a:p>
            <a:pPr marL="0" lvl="0" indent="0" algn="l" rtl="0">
              <a:lnSpc>
                <a:spcPct val="115000"/>
              </a:lnSpc>
              <a:spcBef>
                <a:spcPts val="0"/>
              </a:spcBef>
              <a:spcAft>
                <a:spcPts val="0"/>
              </a:spcAft>
              <a:buNone/>
            </a:pPr>
            <a:r>
              <a:rPr lang="en" sz="1100">
                <a:solidFill>
                  <a:schemeClr val="dk1"/>
                </a:solidFill>
              </a:rPr>
              <a:t>This notice is to inform you that a detention hearing was conducted on behalf of Billy Kiddo for allegations of committing a violent felony as defined in Utah Code Section 76-3-203.5 or an offense in violation of Utah Code Section 76-10-5. This youth is assumed innocent until the allegations against them are proven true beyond a reasonable doubt.</a:t>
            </a:r>
            <a:endParaRPr sz="1100">
              <a:solidFill>
                <a:schemeClr val="dk1"/>
              </a:solidFill>
            </a:endParaRPr>
          </a:p>
          <a:p>
            <a:pPr marL="0" lvl="0" indent="0" algn="l" rtl="0">
              <a:lnSpc>
                <a:spcPct val="115000"/>
              </a:lnSpc>
              <a:spcBef>
                <a:spcPts val="0"/>
              </a:spcBef>
              <a:spcAft>
                <a:spcPts val="0"/>
              </a:spcAft>
              <a:buNone/>
            </a:pPr>
            <a:endParaRPr sz="1100">
              <a:solidFill>
                <a:schemeClr val="dk1"/>
              </a:solidFill>
            </a:endParaRPr>
          </a:p>
          <a:p>
            <a:pPr marL="0" lvl="0" indent="0" algn="l" rtl="0">
              <a:lnSpc>
                <a:spcPct val="115000"/>
              </a:lnSpc>
              <a:spcBef>
                <a:spcPts val="0"/>
              </a:spcBef>
              <a:spcAft>
                <a:spcPts val="0"/>
              </a:spcAft>
              <a:buNone/>
            </a:pPr>
            <a:r>
              <a:rPr lang="en" sz="1100">
                <a:solidFill>
                  <a:schemeClr val="dk1"/>
                </a:solidFill>
              </a:rPr>
              <a:t>This notice requires you to take action. To support you in your required action, the Administrative Office of the Courts and the Utah State Board of Education developed this email, which you may send to your school, with the required notification letter. This link provides contact information of probation leadership teams for each of the judicial districts, and this link provides the same for JJYS teams (this will take you to a webpage, click on the search field and a drop-down will appear. Select "School Reintegration" and then click your county). If there is an assigned probation officer associated with this case, you will find the contact information of that officer at the end of this email. The following is information that the Utah State Board of Education recommends you include in your email to the school.</a:t>
            </a:r>
            <a:endParaRPr sz="1100">
              <a:solidFill>
                <a:schemeClr val="dk1"/>
              </a:solidFill>
            </a:endParaRPr>
          </a:p>
          <a:p>
            <a:pPr marL="0" lvl="0" indent="0" algn="l" rtl="0">
              <a:lnSpc>
                <a:spcPct val="115000"/>
              </a:lnSpc>
              <a:spcBef>
                <a:spcPts val="0"/>
              </a:spcBef>
              <a:spcAft>
                <a:spcPts val="0"/>
              </a:spcAft>
              <a:buNone/>
            </a:pPr>
            <a:endParaRPr sz="1100">
              <a:solidFill>
                <a:schemeClr val="dk1"/>
              </a:solidFill>
            </a:endParaRPr>
          </a:p>
          <a:p>
            <a:pPr marL="0" lvl="0" indent="0" algn="l" rtl="0">
              <a:lnSpc>
                <a:spcPct val="115000"/>
              </a:lnSpc>
              <a:spcBef>
                <a:spcPts val="0"/>
              </a:spcBef>
              <a:spcAft>
                <a:spcPts val="0"/>
              </a:spcAft>
              <a:buNone/>
            </a:pPr>
            <a:r>
              <a:rPr lang="en" sz="1100">
                <a:solidFill>
                  <a:schemeClr val="dk1"/>
                </a:solidFill>
              </a:rPr>
              <a:t>Per Utah Code Section 53G-8-213, this notice triggers your LEAs responsibility to begin development of a reintegration plan for said student, within 5 days of the receipt of this notification. This reintegration plan must be developed by a multidisciplinary team and must include elements that address:</a:t>
            </a:r>
            <a:endParaRPr sz="11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100">
                <a:solidFill>
                  <a:schemeClr val="dk1"/>
                </a:solidFill>
              </a:rPr>
              <a:t>Behavioral interventions</a:t>
            </a:r>
            <a:endParaRPr sz="11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100">
                <a:solidFill>
                  <a:schemeClr val="dk1"/>
                </a:solidFill>
              </a:rPr>
              <a:t>Short-term mental health or counseling</a:t>
            </a:r>
            <a:endParaRPr sz="11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100">
                <a:solidFill>
                  <a:schemeClr val="dk1"/>
                </a:solidFill>
              </a:rPr>
              <a:t>Academic interventions</a:t>
            </a:r>
            <a:endParaRPr sz="1100">
              <a:solidFill>
                <a:schemeClr val="dk1"/>
              </a:solidFill>
            </a:endParaRPr>
          </a:p>
          <a:p>
            <a:pPr marL="457200" lvl="0" indent="0" algn="l" rtl="0">
              <a:lnSpc>
                <a:spcPct val="115000"/>
              </a:lnSpc>
              <a:spcBef>
                <a:spcPts val="0"/>
              </a:spcBef>
              <a:spcAft>
                <a:spcPts val="0"/>
              </a:spcAft>
              <a:buNone/>
            </a:pPr>
            <a:endParaRPr sz="10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a:p>
            <a:pPr marL="457200" lvl="0" indent="0" algn="l" rtl="0">
              <a:lnSpc>
                <a:spcPct val="115000"/>
              </a:lnSpc>
              <a:spcBef>
                <a:spcPts val="0"/>
              </a:spcBef>
              <a:spcAft>
                <a:spcPts val="0"/>
              </a:spcAft>
              <a:buNone/>
            </a:pPr>
            <a:endParaRPr sz="1700" b="1">
              <a:solidFill>
                <a:schemeClr val="dk1"/>
              </a:solidFill>
            </a:endParaRPr>
          </a:p>
        </p:txBody>
      </p:sp>
      <p:sp>
        <p:nvSpPr>
          <p:cNvPr id="398" name="Google Shape;398;p73"/>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Email Body: Serious Offense Notification</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2"/>
        <p:cNvGrpSpPr/>
        <p:nvPr/>
      </p:nvGrpSpPr>
      <p:grpSpPr>
        <a:xfrm>
          <a:off x="0" y="0"/>
          <a:ext cx="0" cy="0"/>
          <a:chOff x="0" y="0"/>
          <a:chExt cx="0" cy="0"/>
        </a:xfrm>
      </p:grpSpPr>
      <p:sp>
        <p:nvSpPr>
          <p:cNvPr id="403" name="Google Shape;403;p74"/>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404" name="Google Shape;404;p74"/>
          <p:cNvSpPr txBox="1"/>
          <p:nvPr/>
        </p:nvSpPr>
        <p:spPr>
          <a:xfrm>
            <a:off x="1762050" y="451175"/>
            <a:ext cx="7230300" cy="460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a:solidFill>
                  <a:schemeClr val="dk1"/>
                </a:solidFill>
              </a:rPr>
              <a:t>Your multidisciplinary team may include those you feel are important to the student's reintegration success but must also include:</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Parent and student</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LEA</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Juvenile Court</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Division of Juvenile Justice and Youth Services</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School Resource Officer (if applicable)</a:t>
            </a:r>
            <a:endParaRPr sz="1000">
              <a:solidFill>
                <a:schemeClr val="dk1"/>
              </a:solidFill>
            </a:endParaRPr>
          </a:p>
          <a:p>
            <a:pPr marL="457200" lvl="0" indent="-298450" algn="l" rtl="0">
              <a:lnSpc>
                <a:spcPct val="115000"/>
              </a:lnSpc>
              <a:spcBef>
                <a:spcPts val="0"/>
              </a:spcBef>
              <a:spcAft>
                <a:spcPts val="0"/>
              </a:spcAft>
              <a:buClr>
                <a:schemeClr val="dk1"/>
              </a:buClr>
              <a:buSzPts val="1100"/>
              <a:buChar char="●"/>
            </a:pPr>
            <a:r>
              <a:rPr lang="en" sz="1000">
                <a:solidFill>
                  <a:schemeClr val="dk1"/>
                </a:solidFill>
              </a:rPr>
              <a:t>Any additional relevant party</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The LEA may only deny admission to the student prior to the 5th day or development of the reintegration plan, whichever comes first.</a:t>
            </a: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 </a:t>
            </a: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We encourage you to utilize a Restorative Practices approach when developing your students' reintegration plan. An effective reintegration plan includes providing them with a mentor that can assist with their transition. Utah is a full implementation state of Check and Connect which is evidence-based in engagement and reducing student dropout. USBE can provide training and support for Check and Connect mentors through Youth in Care or Through Prevention. Additional resources to assist you in developing a reintegration plan can be found in the Transition Toolkit 3.0 of the National Technical Assistance Center for the Education of Neglected or Delinquent Children and Youth. </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If you need assistance with resources or support in developing your student reintegration plan, please contact: PreventionandStudentServices@schools.utah.gov</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Assigned Probation Officer: PO Name</a:t>
            </a: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Assigned Probation Officer Email: PO Email</a:t>
            </a:r>
            <a:endParaRPr sz="1000">
              <a:solidFill>
                <a:schemeClr val="dk1"/>
              </a:solidFill>
            </a:endParaRPr>
          </a:p>
          <a:p>
            <a:pPr marL="0" lvl="0" indent="0" algn="l" rtl="0">
              <a:lnSpc>
                <a:spcPct val="115000"/>
              </a:lnSpc>
              <a:spcBef>
                <a:spcPts val="0"/>
              </a:spcBef>
              <a:spcAft>
                <a:spcPts val="0"/>
              </a:spcAft>
              <a:buNone/>
            </a:pPr>
            <a:r>
              <a:rPr lang="en" sz="1000">
                <a:solidFill>
                  <a:schemeClr val="dk1"/>
                </a:solidFill>
              </a:rPr>
              <a:t>Assigned Probation Officer Phone: PO Phone</a:t>
            </a:r>
            <a:endParaRPr sz="1100">
              <a:solidFill>
                <a:schemeClr val="dk1"/>
              </a:solidFill>
            </a:endParaRPr>
          </a:p>
          <a:p>
            <a:pPr marL="457200" lvl="0" indent="0" algn="l" rtl="0">
              <a:lnSpc>
                <a:spcPct val="115000"/>
              </a:lnSpc>
              <a:spcBef>
                <a:spcPts val="0"/>
              </a:spcBef>
              <a:spcAft>
                <a:spcPts val="0"/>
              </a:spcAft>
              <a:buNone/>
            </a:pPr>
            <a:endParaRPr sz="10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a:p>
            <a:pPr marL="457200" lvl="0" indent="0" algn="l" rtl="0">
              <a:lnSpc>
                <a:spcPct val="115000"/>
              </a:lnSpc>
              <a:spcBef>
                <a:spcPts val="0"/>
              </a:spcBef>
              <a:spcAft>
                <a:spcPts val="0"/>
              </a:spcAft>
              <a:buNone/>
            </a:pPr>
            <a:endParaRPr sz="1700" b="1">
              <a:solidFill>
                <a:schemeClr val="dk1"/>
              </a:solidFill>
            </a:endParaRPr>
          </a:p>
        </p:txBody>
      </p:sp>
      <p:sp>
        <p:nvSpPr>
          <p:cNvPr id="405" name="Google Shape;405;p74"/>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Email Body: Serious Offense Notification</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pic>
        <p:nvPicPr>
          <p:cNvPr id="410" name="Google Shape;410;p75"/>
          <p:cNvPicPr preferRelativeResize="0"/>
          <p:nvPr/>
        </p:nvPicPr>
        <p:blipFill>
          <a:blip r:embed="rId3">
            <a:alphaModFix/>
          </a:blip>
          <a:stretch>
            <a:fillRect/>
          </a:stretch>
        </p:blipFill>
        <p:spPr>
          <a:xfrm>
            <a:off x="-200775" y="-152400"/>
            <a:ext cx="8955300"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8"/>
          <p:cNvSpPr txBox="1">
            <a:spLocks noGrp="1"/>
          </p:cNvSpPr>
          <p:nvPr>
            <p:ph type="ctrTitle"/>
          </p:nvPr>
        </p:nvSpPr>
        <p:spPr>
          <a:xfrm>
            <a:off x="1143000" y="871849"/>
            <a:ext cx="6858000" cy="854400"/>
          </a:xfrm>
          <a:prstGeom prst="rect">
            <a:avLst/>
          </a:prstGeom>
        </p:spPr>
        <p:txBody>
          <a:bodyPr spcFirstLastPara="1" wrap="square" lIns="68575" tIns="34275" rIns="68575" bIns="34275" anchor="b" anchorCtr="0">
            <a:normAutofit fontScale="90000"/>
          </a:bodyPr>
          <a:lstStyle/>
          <a:p>
            <a:pPr marL="0" lvl="0" indent="0" algn="ctr" rtl="0">
              <a:spcBef>
                <a:spcPts val="0"/>
              </a:spcBef>
              <a:spcAft>
                <a:spcPts val="0"/>
              </a:spcAft>
              <a:buNone/>
            </a:pPr>
            <a:r>
              <a:rPr lang="en-US"/>
              <a:t>Reintegration Planning</a:t>
            </a:r>
          </a:p>
          <a:p>
            <a:pPr marL="0" lvl="0" indent="0" algn="ctr" rtl="0">
              <a:spcBef>
                <a:spcPts val="0"/>
              </a:spcBef>
              <a:spcAft>
                <a:spcPts val="0"/>
              </a:spcAft>
              <a:buNone/>
            </a:pPr>
            <a:r>
              <a:rPr lang="en-US" sz="3300"/>
              <a:t>53G-8-213</a:t>
            </a:r>
            <a:endParaRPr lang="en-US" sz="3300" dirty="0"/>
          </a:p>
        </p:txBody>
      </p:sp>
      <p:sp>
        <p:nvSpPr>
          <p:cNvPr id="294" name="Google Shape;294;p58"/>
          <p:cNvSpPr txBox="1">
            <a:spLocks noGrp="1"/>
          </p:cNvSpPr>
          <p:nvPr>
            <p:ph type="subTitle" idx="1"/>
          </p:nvPr>
        </p:nvSpPr>
        <p:spPr>
          <a:xfrm>
            <a:off x="479225" y="1800175"/>
            <a:ext cx="8262900" cy="3132000"/>
          </a:xfrm>
          <a:prstGeom prst="rect">
            <a:avLst/>
          </a:prstGeom>
        </p:spPr>
        <p:txBody>
          <a:bodyPr spcFirstLastPara="1" wrap="square" lIns="68575" tIns="34275" rIns="68575" bIns="34275" anchor="t" anchorCtr="0">
            <a:normAutofit fontScale="92500" lnSpcReduction="20000"/>
          </a:bodyPr>
          <a:lstStyle/>
          <a:p>
            <a:pPr marL="0" lvl="0" indent="0" algn="l" rtl="0">
              <a:spcBef>
                <a:spcPts val="800"/>
              </a:spcBef>
              <a:spcAft>
                <a:spcPts val="0"/>
              </a:spcAft>
              <a:buNone/>
            </a:pPr>
            <a:endParaRPr lang="en-US" sz="1900"/>
          </a:p>
          <a:p>
            <a:pPr marL="0" lvl="0" indent="457200" algn="l" rtl="0">
              <a:lnSpc>
                <a:spcPct val="115000"/>
              </a:lnSpc>
              <a:spcBef>
                <a:spcPts val="0"/>
              </a:spcBef>
              <a:spcAft>
                <a:spcPts val="0"/>
              </a:spcAft>
              <a:buClr>
                <a:schemeClr val="dk1"/>
              </a:buClr>
              <a:buSzPct val="61111"/>
              <a:buFont typeface="Arial"/>
              <a:buNone/>
            </a:pPr>
            <a:r>
              <a:rPr lang="en-US">
                <a:latin typeface="Calibri"/>
                <a:ea typeface="Calibri"/>
                <a:cs typeface="Calibri"/>
                <a:sym typeface="Calibri"/>
              </a:rPr>
              <a:t>During the 2023 Legislative Session, Utah passed H.B. 304 [Juvenile Justice Revisions]. This bill initiated new requirements regarding the method for reentry of students who have allegedly committed or committed specific crimes back into the educational setting.</a:t>
            </a:r>
          </a:p>
          <a:p>
            <a:pPr marL="0" lvl="0" indent="0" algn="l" rtl="0">
              <a:lnSpc>
                <a:spcPct val="115000"/>
              </a:lnSpc>
              <a:spcBef>
                <a:spcPts val="0"/>
              </a:spcBef>
              <a:spcAft>
                <a:spcPts val="0"/>
              </a:spcAft>
              <a:buClr>
                <a:schemeClr val="dk1"/>
              </a:buClr>
              <a:buSzPct val="61111"/>
              <a:buFont typeface="Arial"/>
              <a:buNone/>
            </a:pPr>
            <a:endParaRPr lang="en-US">
              <a:latin typeface="Calibri"/>
              <a:ea typeface="Calibri"/>
              <a:cs typeface="Calibri"/>
              <a:sym typeface="Calibri"/>
            </a:endParaRPr>
          </a:p>
          <a:p>
            <a:pPr marL="0" lvl="0" indent="457200" algn="l" rtl="0">
              <a:lnSpc>
                <a:spcPct val="115000"/>
              </a:lnSpc>
              <a:spcBef>
                <a:spcPts val="0"/>
              </a:spcBef>
              <a:spcAft>
                <a:spcPts val="0"/>
              </a:spcAft>
              <a:buClr>
                <a:schemeClr val="dk1"/>
              </a:buClr>
              <a:buSzPct val="61111"/>
              <a:buFont typeface="Arial"/>
              <a:buNone/>
            </a:pPr>
            <a:r>
              <a:rPr lang="en-US">
                <a:latin typeface="Calibri"/>
                <a:ea typeface="Calibri"/>
                <a:cs typeface="Calibri"/>
                <a:sym typeface="Calibri"/>
              </a:rPr>
              <a:t>H.B.304 -2023, amended Utah Code § 53G-8-213 providing new guidance for Local Education Agencies (LEAs), Juvenile Justice and Youth Services (JJYS), Utah Courts, and Law Enforcement.</a:t>
            </a:r>
          </a:p>
          <a:p>
            <a:pPr marL="0" lvl="0" indent="0" algn="l" rtl="0">
              <a:lnSpc>
                <a:spcPct val="115000"/>
              </a:lnSpc>
              <a:spcBef>
                <a:spcPts val="0"/>
              </a:spcBef>
              <a:spcAft>
                <a:spcPts val="0"/>
              </a:spcAft>
              <a:buClr>
                <a:schemeClr val="dk1"/>
              </a:buClr>
              <a:buSzPct val="61111"/>
              <a:buFont typeface="Arial"/>
              <a:buNone/>
            </a:pPr>
            <a:endParaRPr lang="en-US">
              <a:latin typeface="Calibri"/>
              <a:ea typeface="Calibri"/>
              <a:cs typeface="Calibri"/>
              <a:sym typeface="Calibri"/>
            </a:endParaRPr>
          </a:p>
          <a:p>
            <a:pPr marL="0" lvl="0" indent="0" algn="l" rtl="0">
              <a:lnSpc>
                <a:spcPct val="100000"/>
              </a:lnSpc>
              <a:spcBef>
                <a:spcPts val="0"/>
              </a:spcBef>
              <a:spcAft>
                <a:spcPts val="0"/>
              </a:spcAft>
              <a:buNone/>
            </a:pPr>
            <a:endParaRPr lang="en-US" sz="1200">
              <a:latin typeface="Calibri"/>
              <a:ea typeface="Calibri"/>
              <a:cs typeface="Calibri"/>
              <a:sym typeface="Calibri"/>
            </a:endParaRPr>
          </a:p>
          <a:p>
            <a:pPr marL="0" lvl="0" indent="457200" algn="l" rtl="0">
              <a:lnSpc>
                <a:spcPct val="100000"/>
              </a:lnSpc>
              <a:spcBef>
                <a:spcPts val="0"/>
              </a:spcBef>
              <a:spcAft>
                <a:spcPts val="0"/>
              </a:spcAft>
              <a:buNone/>
            </a:pPr>
            <a:r>
              <a:rPr lang="en-US" sz="1788">
                <a:latin typeface="Calibri"/>
                <a:ea typeface="Calibri"/>
                <a:cs typeface="Calibri"/>
                <a:sym typeface="Calibri"/>
              </a:rPr>
              <a:t>In our 2024 legislative session H.B.84, H.B.362, H.B.418, S.B.246, introduced new guidance and standards.</a:t>
            </a:r>
          </a:p>
          <a:p>
            <a:pPr marL="0" lvl="0" indent="0" algn="l" rtl="0">
              <a:lnSpc>
                <a:spcPct val="115000"/>
              </a:lnSpc>
              <a:spcBef>
                <a:spcPts val="0"/>
              </a:spcBef>
              <a:spcAft>
                <a:spcPts val="0"/>
              </a:spcAft>
              <a:buClr>
                <a:schemeClr val="dk1"/>
              </a:buClr>
              <a:buSzPct val="61111"/>
              <a:buFont typeface="Arial"/>
              <a:buNone/>
            </a:pPr>
            <a:endParaRPr lang="en-US">
              <a:latin typeface="Calibri"/>
              <a:ea typeface="Calibri"/>
              <a:cs typeface="Calibri"/>
              <a:sym typeface="Calibri"/>
            </a:endParaRPr>
          </a:p>
          <a:p>
            <a:pPr marL="0" lvl="0" indent="0" algn="ctr" rtl="0">
              <a:spcBef>
                <a:spcPts val="800"/>
              </a:spcBef>
              <a:spcAft>
                <a:spcPts val="0"/>
              </a:spcAft>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14"/>
        <p:cNvGrpSpPr/>
        <p:nvPr/>
      </p:nvGrpSpPr>
      <p:grpSpPr>
        <a:xfrm>
          <a:off x="0" y="0"/>
          <a:ext cx="0" cy="0"/>
          <a:chOff x="0" y="0"/>
          <a:chExt cx="0" cy="0"/>
        </a:xfrm>
      </p:grpSpPr>
      <p:sp>
        <p:nvSpPr>
          <p:cNvPr id="415" name="Google Shape;415;p76"/>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pic>
        <p:nvPicPr>
          <p:cNvPr id="416" name="Google Shape;416;p76"/>
          <p:cNvPicPr preferRelativeResize="0"/>
          <p:nvPr/>
        </p:nvPicPr>
        <p:blipFill>
          <a:blip r:embed="rId4">
            <a:alphaModFix/>
          </a:blip>
          <a:stretch>
            <a:fillRect/>
          </a:stretch>
        </p:blipFill>
        <p:spPr>
          <a:xfrm>
            <a:off x="2271619" y="0"/>
            <a:ext cx="6179913" cy="5143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0"/>
        <p:cNvGrpSpPr/>
        <p:nvPr/>
      </p:nvGrpSpPr>
      <p:grpSpPr>
        <a:xfrm>
          <a:off x="0" y="0"/>
          <a:ext cx="0" cy="0"/>
          <a:chOff x="0" y="0"/>
          <a:chExt cx="0" cy="0"/>
        </a:xfrm>
      </p:grpSpPr>
      <p:sp>
        <p:nvSpPr>
          <p:cNvPr id="421" name="Google Shape;421;p77"/>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pic>
        <p:nvPicPr>
          <p:cNvPr id="422" name="Google Shape;422;p77"/>
          <p:cNvPicPr preferRelativeResize="0"/>
          <p:nvPr/>
        </p:nvPicPr>
        <p:blipFill>
          <a:blip r:embed="rId4">
            <a:alphaModFix/>
          </a:blip>
          <a:stretch>
            <a:fillRect/>
          </a:stretch>
        </p:blipFill>
        <p:spPr>
          <a:xfrm>
            <a:off x="1897225" y="482750"/>
            <a:ext cx="7205126" cy="4473425"/>
          </a:xfrm>
          <a:prstGeom prst="rect">
            <a:avLst/>
          </a:prstGeom>
          <a:noFill/>
          <a:ln>
            <a:noFill/>
          </a:ln>
        </p:spPr>
      </p:pic>
      <p:sp>
        <p:nvSpPr>
          <p:cNvPr id="423" name="Google Shape;423;p77"/>
          <p:cNvSpPr txBox="1"/>
          <p:nvPr/>
        </p:nvSpPr>
        <p:spPr>
          <a:xfrm>
            <a:off x="1990725" y="0"/>
            <a:ext cx="639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u="sng">
                <a:solidFill>
                  <a:schemeClr val="hlink"/>
                </a:solidFill>
                <a:hlinkClick r:id="rId5"/>
              </a:rPr>
              <a:t>Probation Contact List</a:t>
            </a:r>
            <a:endParaRPr sz="1800">
              <a:solidFill>
                <a:schemeClr val="dk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7"/>
        <p:cNvGrpSpPr/>
        <p:nvPr/>
      </p:nvGrpSpPr>
      <p:grpSpPr>
        <a:xfrm>
          <a:off x="0" y="0"/>
          <a:ext cx="0" cy="0"/>
          <a:chOff x="0" y="0"/>
          <a:chExt cx="0" cy="0"/>
        </a:xfrm>
      </p:grpSpPr>
      <p:sp>
        <p:nvSpPr>
          <p:cNvPr id="428" name="Google Shape;428;p78"/>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429" name="Google Shape;429;p78"/>
          <p:cNvSpPr txBox="1"/>
          <p:nvPr/>
        </p:nvSpPr>
        <p:spPr>
          <a:xfrm>
            <a:off x="1762050" y="451175"/>
            <a:ext cx="7230300" cy="460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a:solidFill>
                  <a:schemeClr val="dk1"/>
                </a:solidFill>
              </a:rPr>
              <a:t>Administrative Office of the Courts</a:t>
            </a:r>
            <a:endParaRPr sz="1800" b="1">
              <a:solidFill>
                <a:schemeClr val="dk1"/>
              </a:solidFill>
            </a:endParaRPr>
          </a:p>
          <a:p>
            <a:pPr marL="0" lvl="0" indent="0" algn="l" rtl="0">
              <a:lnSpc>
                <a:spcPct val="115000"/>
              </a:lnSpc>
              <a:spcBef>
                <a:spcPts val="0"/>
              </a:spcBef>
              <a:spcAft>
                <a:spcPts val="0"/>
              </a:spcAft>
              <a:buNone/>
            </a:pPr>
            <a:r>
              <a:rPr lang="en" sz="1600">
                <a:solidFill>
                  <a:schemeClr val="dk1"/>
                </a:solidFill>
              </a:rPr>
              <a:t>Sonia Sweeney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Juvenile Court Administrator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sonias@utcourts.gov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Blake Murdoch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Deputy Juvenile Court Administrator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blakem@utcourts.gov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highlight>
                  <a:srgbClr val="FFFF00"/>
                </a:highlight>
              </a:rPr>
              <a:t>(801) 578-3811</a:t>
            </a:r>
            <a:endParaRPr sz="16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a:p>
            <a:pPr marL="0" lvl="0" indent="0" algn="l" rtl="0">
              <a:lnSpc>
                <a:spcPct val="115000"/>
              </a:lnSpc>
              <a:spcBef>
                <a:spcPts val="0"/>
              </a:spcBef>
              <a:spcAft>
                <a:spcPts val="0"/>
              </a:spcAft>
              <a:buNone/>
            </a:pPr>
            <a:r>
              <a:rPr lang="en" sz="1600">
                <a:solidFill>
                  <a:schemeClr val="dk1"/>
                </a:solidFill>
              </a:rPr>
              <a:t>Destyni Upton</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Program Coordinator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rPr>
              <a:t>destyniu@utcourts.gov  </a:t>
            </a:r>
            <a:endParaRPr sz="1600">
              <a:solidFill>
                <a:schemeClr val="dk1"/>
              </a:solidFill>
            </a:endParaRPr>
          </a:p>
          <a:p>
            <a:pPr marL="0" lvl="0" indent="0" algn="l" rtl="0">
              <a:lnSpc>
                <a:spcPct val="115000"/>
              </a:lnSpc>
              <a:spcBef>
                <a:spcPts val="0"/>
              </a:spcBef>
              <a:spcAft>
                <a:spcPts val="0"/>
              </a:spcAft>
              <a:buNone/>
            </a:pPr>
            <a:r>
              <a:rPr lang="en" sz="1600">
                <a:solidFill>
                  <a:schemeClr val="dk1"/>
                </a:solidFill>
                <a:highlight>
                  <a:srgbClr val="FFFF00"/>
                </a:highlight>
              </a:rPr>
              <a:t>(801) 238-5408</a:t>
            </a:r>
            <a:endParaRPr sz="1700" b="1">
              <a:solidFill>
                <a:schemeClr val="dk1"/>
              </a:solidFill>
            </a:endParaRPr>
          </a:p>
        </p:txBody>
      </p:sp>
      <p:sp>
        <p:nvSpPr>
          <p:cNvPr id="430" name="Google Shape;430;p78"/>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Juvenile Court Contacts</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79"/>
          <p:cNvSpPr txBox="1">
            <a:spLocks noGrp="1"/>
          </p:cNvSpPr>
          <p:nvPr>
            <p:ph type="ctrTitle"/>
          </p:nvPr>
        </p:nvSpPr>
        <p:spPr>
          <a:xfrm>
            <a:off x="1143000" y="841773"/>
            <a:ext cx="6858000" cy="773700"/>
          </a:xfrm>
          <a:prstGeom prst="rect">
            <a:avLst/>
          </a:prstGeom>
        </p:spPr>
        <p:txBody>
          <a:bodyPr spcFirstLastPara="1" wrap="square" lIns="68575" tIns="34275" rIns="68575" bIns="34275" anchor="t" anchorCtr="0">
            <a:normAutofit/>
          </a:bodyPr>
          <a:lstStyle/>
          <a:p>
            <a:pPr marL="0" lvl="0" indent="0" algn="ctr" rtl="0">
              <a:spcBef>
                <a:spcPts val="0"/>
              </a:spcBef>
              <a:spcAft>
                <a:spcPts val="0"/>
              </a:spcAft>
              <a:buNone/>
            </a:pPr>
            <a:r>
              <a:rPr lang="en"/>
              <a:t>Multidisciplinary Team</a:t>
            </a:r>
            <a:endParaRPr/>
          </a:p>
          <a:p>
            <a:pPr marL="0" lvl="0" indent="0" algn="ctr" rtl="0">
              <a:spcBef>
                <a:spcPts val="0"/>
              </a:spcBef>
              <a:spcAft>
                <a:spcPts val="0"/>
              </a:spcAft>
              <a:buNone/>
            </a:pPr>
            <a:endParaRPr sz="1200"/>
          </a:p>
        </p:txBody>
      </p:sp>
      <p:sp>
        <p:nvSpPr>
          <p:cNvPr id="436" name="Google Shape;436;p79"/>
          <p:cNvSpPr txBox="1">
            <a:spLocks noGrp="1"/>
          </p:cNvSpPr>
          <p:nvPr>
            <p:ph type="subTitle" idx="1"/>
          </p:nvPr>
        </p:nvSpPr>
        <p:spPr>
          <a:xfrm>
            <a:off x="1091075" y="1405275"/>
            <a:ext cx="6858000" cy="3338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endParaRPr sz="2200"/>
          </a:p>
          <a:p>
            <a:pPr marL="457200" lvl="0" indent="-368300" algn="l" rtl="0">
              <a:spcBef>
                <a:spcPts val="800"/>
              </a:spcBef>
              <a:spcAft>
                <a:spcPts val="0"/>
              </a:spcAft>
              <a:buSzPts val="2200"/>
              <a:buChar char="●"/>
            </a:pPr>
            <a:r>
              <a:rPr lang="en" sz="2200"/>
              <a:t>Local Education Authority (LEA)</a:t>
            </a:r>
            <a:endParaRPr sz="2200"/>
          </a:p>
          <a:p>
            <a:pPr marL="457200" lvl="0" indent="-368300" algn="l" rtl="0">
              <a:spcBef>
                <a:spcPts val="0"/>
              </a:spcBef>
              <a:spcAft>
                <a:spcPts val="0"/>
              </a:spcAft>
              <a:buSzPts val="2200"/>
              <a:buChar char="●"/>
            </a:pPr>
            <a:r>
              <a:rPr lang="en" sz="2200"/>
              <a:t>Juvenile Court (Probation Officer)</a:t>
            </a:r>
            <a:endParaRPr sz="2200"/>
          </a:p>
          <a:p>
            <a:pPr marL="457200" lvl="0" indent="-368300" algn="l" rtl="0">
              <a:spcBef>
                <a:spcPts val="0"/>
              </a:spcBef>
              <a:spcAft>
                <a:spcPts val="0"/>
              </a:spcAft>
              <a:buSzPts val="2200"/>
              <a:buChar char="●"/>
            </a:pPr>
            <a:r>
              <a:rPr lang="en" sz="2200"/>
              <a:t>Division of Juvenile Justice and Youth Services </a:t>
            </a:r>
            <a:endParaRPr sz="2200"/>
          </a:p>
          <a:p>
            <a:pPr marL="457200" lvl="0" indent="-368300" algn="l" rtl="0">
              <a:spcBef>
                <a:spcPts val="0"/>
              </a:spcBef>
              <a:spcAft>
                <a:spcPts val="0"/>
              </a:spcAft>
              <a:buSzPts val="2200"/>
              <a:buChar char="●"/>
            </a:pPr>
            <a:r>
              <a:rPr lang="en" sz="2200"/>
              <a:t>School Safety and Security Specialist</a:t>
            </a:r>
            <a:endParaRPr sz="2200"/>
          </a:p>
          <a:p>
            <a:pPr marL="457200" lvl="0" indent="-368300" algn="l" rtl="0">
              <a:spcBef>
                <a:spcPts val="0"/>
              </a:spcBef>
              <a:spcAft>
                <a:spcPts val="0"/>
              </a:spcAft>
              <a:buSzPts val="2200"/>
              <a:buChar char="●"/>
            </a:pPr>
            <a:r>
              <a:rPr lang="en" sz="2200"/>
              <a:t>School Safety and Security Director </a:t>
            </a:r>
            <a:endParaRPr sz="2200"/>
          </a:p>
          <a:p>
            <a:pPr marL="457200" lvl="0" indent="-368300" algn="l" rtl="0">
              <a:spcBef>
                <a:spcPts val="0"/>
              </a:spcBef>
              <a:spcAft>
                <a:spcPts val="0"/>
              </a:spcAft>
              <a:buSzPts val="2200"/>
              <a:buChar char="●"/>
            </a:pPr>
            <a:r>
              <a:rPr lang="en" sz="2200"/>
              <a:t>School Resource Officer if applicable</a:t>
            </a:r>
            <a:endParaRPr sz="2200"/>
          </a:p>
          <a:p>
            <a:pPr marL="457200" lvl="0" indent="-368300" algn="l" rtl="0">
              <a:spcBef>
                <a:spcPts val="0"/>
              </a:spcBef>
              <a:spcAft>
                <a:spcPts val="0"/>
              </a:spcAft>
              <a:buSzPts val="2200"/>
              <a:buChar char="●"/>
            </a:pPr>
            <a:r>
              <a:rPr lang="en" sz="2200"/>
              <a:t>Any relevant party that should be involved in a reintegration plan (student,parent, guardian)</a:t>
            </a:r>
            <a:endParaRPr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3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80"/>
          <p:cNvSpPr txBox="1">
            <a:spLocks noGrp="1"/>
          </p:cNvSpPr>
          <p:nvPr>
            <p:ph type="ctrTitle"/>
          </p:nvPr>
        </p:nvSpPr>
        <p:spPr>
          <a:xfrm>
            <a:off x="1143000" y="841773"/>
            <a:ext cx="6858000" cy="654900"/>
          </a:xfrm>
          <a:prstGeom prst="rect">
            <a:avLst/>
          </a:prstGeom>
        </p:spPr>
        <p:txBody>
          <a:bodyPr spcFirstLastPara="1" wrap="square" lIns="68575" tIns="34275" rIns="68575" bIns="34275" anchor="t" anchorCtr="0">
            <a:normAutofit/>
          </a:bodyPr>
          <a:lstStyle/>
          <a:p>
            <a:pPr marL="0" lvl="0" indent="0" algn="ctr" rtl="0">
              <a:spcBef>
                <a:spcPts val="0"/>
              </a:spcBef>
              <a:spcAft>
                <a:spcPts val="0"/>
              </a:spcAft>
              <a:buNone/>
            </a:pPr>
            <a:r>
              <a:rPr lang="en"/>
              <a:t>Meeting Requirements</a:t>
            </a:r>
            <a:endParaRPr/>
          </a:p>
        </p:txBody>
      </p:sp>
      <p:sp>
        <p:nvSpPr>
          <p:cNvPr id="442" name="Google Shape;442;p80"/>
          <p:cNvSpPr txBox="1">
            <a:spLocks noGrp="1"/>
          </p:cNvSpPr>
          <p:nvPr>
            <p:ph type="subTitle" idx="1"/>
          </p:nvPr>
        </p:nvSpPr>
        <p:spPr>
          <a:xfrm>
            <a:off x="1143000" y="1615551"/>
            <a:ext cx="6858000" cy="3109800"/>
          </a:xfrm>
          <a:prstGeom prst="rect">
            <a:avLst/>
          </a:prstGeom>
        </p:spPr>
        <p:txBody>
          <a:bodyPr spcFirstLastPara="1" wrap="square" lIns="68575" tIns="34275" rIns="68575" bIns="34275" anchor="t" anchorCtr="0">
            <a:normAutofit/>
          </a:bodyPr>
          <a:lstStyle/>
          <a:p>
            <a:pPr marL="0" lvl="0" indent="0" algn="l" rtl="0">
              <a:spcBef>
                <a:spcPts val="800"/>
              </a:spcBef>
              <a:spcAft>
                <a:spcPts val="0"/>
              </a:spcAft>
              <a:buNone/>
            </a:pPr>
            <a:r>
              <a:rPr lang="en"/>
              <a:t>The meeting shall address the following:</a:t>
            </a:r>
            <a:endParaRPr/>
          </a:p>
          <a:p>
            <a:pPr marL="0" lvl="0" indent="0" algn="l" rtl="0">
              <a:spcBef>
                <a:spcPts val="800"/>
              </a:spcBef>
              <a:spcAft>
                <a:spcPts val="0"/>
              </a:spcAft>
              <a:buNone/>
            </a:pPr>
            <a:endParaRPr/>
          </a:p>
          <a:p>
            <a:pPr marL="457200" lvl="0" indent="-342900" algn="l" rtl="0">
              <a:spcBef>
                <a:spcPts val="800"/>
              </a:spcBef>
              <a:spcAft>
                <a:spcPts val="0"/>
              </a:spcAft>
              <a:buSzPts val="1800"/>
              <a:buAutoNum type="arabicPeriod"/>
            </a:pPr>
            <a:r>
              <a:rPr lang="en"/>
              <a:t>A </a:t>
            </a:r>
            <a:r>
              <a:rPr lang="en" b="1"/>
              <a:t>behavioral intervention</a:t>
            </a:r>
            <a:r>
              <a:rPr lang="en"/>
              <a:t> for the student</a:t>
            </a:r>
            <a:endParaRPr/>
          </a:p>
          <a:p>
            <a:pPr marL="457200" lvl="0" indent="0" algn="l" rtl="0">
              <a:spcBef>
                <a:spcPts val="800"/>
              </a:spcBef>
              <a:spcAft>
                <a:spcPts val="0"/>
              </a:spcAft>
              <a:buNone/>
            </a:pPr>
            <a:endParaRPr/>
          </a:p>
          <a:p>
            <a:pPr marL="457200" lvl="0" indent="-342900" algn="l" rtl="0">
              <a:spcBef>
                <a:spcPts val="800"/>
              </a:spcBef>
              <a:spcAft>
                <a:spcPts val="0"/>
              </a:spcAft>
              <a:buSzPts val="1800"/>
              <a:buAutoNum type="arabicPeriod"/>
            </a:pPr>
            <a:r>
              <a:rPr lang="en"/>
              <a:t>A </a:t>
            </a:r>
            <a:r>
              <a:rPr lang="en" b="1"/>
              <a:t>short-term mental health</a:t>
            </a:r>
            <a:r>
              <a:rPr lang="en"/>
              <a:t> or </a:t>
            </a:r>
            <a:r>
              <a:rPr lang="en" b="1"/>
              <a:t>counseling service</a:t>
            </a:r>
            <a:r>
              <a:rPr lang="en"/>
              <a:t> for the student</a:t>
            </a:r>
            <a:endParaRPr/>
          </a:p>
          <a:p>
            <a:pPr marL="457200" lvl="0" indent="0" algn="l" rtl="0">
              <a:spcBef>
                <a:spcPts val="800"/>
              </a:spcBef>
              <a:spcAft>
                <a:spcPts val="0"/>
              </a:spcAft>
              <a:buNone/>
            </a:pPr>
            <a:endParaRPr/>
          </a:p>
          <a:p>
            <a:pPr marL="457200" lvl="0" indent="-342900" algn="l" rtl="0">
              <a:spcBef>
                <a:spcPts val="800"/>
              </a:spcBef>
              <a:spcAft>
                <a:spcPts val="0"/>
              </a:spcAft>
              <a:buSzPts val="1800"/>
              <a:buAutoNum type="arabicPeriod"/>
            </a:pPr>
            <a:r>
              <a:rPr lang="en"/>
              <a:t>An </a:t>
            </a:r>
            <a:r>
              <a:rPr lang="en" b="1"/>
              <a:t>academic intervention</a:t>
            </a:r>
            <a:r>
              <a:rPr lang="en"/>
              <a:t> for the student</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81"/>
          <p:cNvSpPr txBox="1">
            <a:spLocks noGrp="1"/>
          </p:cNvSpPr>
          <p:nvPr>
            <p:ph type="title"/>
          </p:nvPr>
        </p:nvSpPr>
        <p:spPr>
          <a:xfrm>
            <a:off x="265500" y="1375599"/>
            <a:ext cx="4045200" cy="15519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US" sz="3200"/>
              <a:t>Juvenile Justice and Youth Services</a:t>
            </a:r>
          </a:p>
        </p:txBody>
      </p:sp>
      <p:sp>
        <p:nvSpPr>
          <p:cNvPr id="453" name="Subtitle 2">
            <a:extLst>
              <a:ext uri="{FF2B5EF4-FFF2-40B4-BE49-F238E27FC236}">
                <a16:creationId xmlns:a16="http://schemas.microsoft.com/office/drawing/2014/main" id="{7BA083CB-B17F-F0C2-7935-F18A79A8AB36}"/>
              </a:ext>
            </a:extLst>
          </p:cNvPr>
          <p:cNvSpPr>
            <a:spLocks noGrp="1"/>
          </p:cNvSpPr>
          <p:nvPr>
            <p:ph type="subTitle" idx="1"/>
          </p:nvPr>
        </p:nvSpPr>
        <p:spPr>
          <a:xfrm>
            <a:off x="265500" y="2981125"/>
            <a:ext cx="4045200" cy="1345500"/>
          </a:xfrm>
        </p:spPr>
        <p:txBody>
          <a:bodyPr/>
          <a:lstStyle/>
          <a:p>
            <a:endParaRPr lang="en-US"/>
          </a:p>
        </p:txBody>
      </p:sp>
      <p:sp>
        <p:nvSpPr>
          <p:cNvPr id="448" name="Google Shape;448;p81"/>
          <p:cNvSpPr txBox="1">
            <a:spLocks noGrp="1"/>
          </p:cNvSpPr>
          <p:nvPr>
            <p:ph type="body" idx="2"/>
          </p:nvPr>
        </p:nvSpPr>
        <p:spPr>
          <a:xfrm>
            <a:off x="4939500" y="724200"/>
            <a:ext cx="3837000" cy="3695100"/>
          </a:xfrm>
        </p:spPr>
        <p:txBody>
          <a:bodyPr spcFirstLastPara="1" wrap="square" lIns="91425" tIns="91425" rIns="91425" bIns="91425" anchor="ctr" anchorCtr="0">
            <a:normAutofit/>
          </a:bodyPr>
          <a:lstStyle/>
          <a:p>
            <a:pPr marL="0" lvl="0" indent="0" rtl="0">
              <a:lnSpc>
                <a:spcPct val="105000"/>
              </a:lnSpc>
              <a:spcBef>
                <a:spcPts val="0"/>
              </a:spcBef>
              <a:spcAft>
                <a:spcPts val="0"/>
              </a:spcAft>
              <a:buNone/>
            </a:pPr>
            <a:r>
              <a:rPr lang="en-US" sz="1400"/>
              <a:t>Juvenile Justice Website </a:t>
            </a:r>
            <a:r>
              <a:rPr lang="en-US" sz="1400" u="sng">
                <a:hlinkClick r:id="rId3"/>
              </a:rPr>
              <a:t>https://jjys.utah.gov/</a:t>
            </a:r>
            <a:endParaRPr lang="en-US" sz="1400"/>
          </a:p>
          <a:p>
            <a:pPr marL="0" lvl="0" indent="0" rtl="0">
              <a:lnSpc>
                <a:spcPct val="105000"/>
              </a:lnSpc>
              <a:spcBef>
                <a:spcPts val="1200"/>
              </a:spcBef>
              <a:spcAft>
                <a:spcPts val="0"/>
              </a:spcAft>
              <a:buNone/>
            </a:pPr>
            <a:r>
              <a:rPr lang="en-US" sz="1400"/>
              <a:t>Youth Services can provide:</a:t>
            </a:r>
          </a:p>
          <a:p>
            <a:pPr marL="457200" lvl="0" indent="-330200" rtl="0">
              <a:lnSpc>
                <a:spcPct val="105000"/>
              </a:lnSpc>
              <a:spcBef>
                <a:spcPts val="1200"/>
              </a:spcBef>
              <a:spcAft>
                <a:spcPts val="0"/>
              </a:spcAft>
              <a:buSzPts val="1600"/>
              <a:buChar char="●"/>
            </a:pPr>
            <a:r>
              <a:rPr lang="en-US" sz="1400"/>
              <a:t>Individualized youth and family plan with comprehensive access to services</a:t>
            </a:r>
          </a:p>
          <a:p>
            <a:pPr marL="457200" lvl="0" indent="-330200" rtl="0">
              <a:lnSpc>
                <a:spcPct val="105000"/>
              </a:lnSpc>
              <a:spcBef>
                <a:spcPts val="0"/>
              </a:spcBef>
              <a:spcAft>
                <a:spcPts val="0"/>
              </a:spcAft>
              <a:buSzPts val="1600"/>
              <a:buChar char="●"/>
            </a:pPr>
            <a:r>
              <a:rPr lang="en-US" sz="1400"/>
              <a:t>Standardized model through the state with a single hub to streamline all early intervention services</a:t>
            </a:r>
          </a:p>
          <a:p>
            <a:pPr marL="457200" lvl="0" indent="-330200" rtl="0">
              <a:lnSpc>
                <a:spcPct val="105000"/>
              </a:lnSpc>
              <a:spcBef>
                <a:spcPts val="0"/>
              </a:spcBef>
              <a:spcAft>
                <a:spcPts val="0"/>
              </a:spcAft>
              <a:buSzPts val="1600"/>
              <a:buChar char="●"/>
            </a:pPr>
            <a:r>
              <a:rPr lang="en-US" sz="1400"/>
              <a:t>Screening and assessment to accurately identify youth and family strengths and needs</a:t>
            </a:r>
          </a:p>
          <a:p>
            <a:pPr marL="457200" lvl="0" indent="-330200" rtl="0">
              <a:lnSpc>
                <a:spcPct val="105000"/>
              </a:lnSpc>
              <a:spcBef>
                <a:spcPts val="0"/>
              </a:spcBef>
              <a:spcAft>
                <a:spcPts val="0"/>
              </a:spcAft>
              <a:buSzPts val="1600"/>
              <a:buChar char="●"/>
            </a:pPr>
            <a:r>
              <a:rPr lang="en-US" sz="1400"/>
              <a:t>Ability to procure services based on youth and family needs</a:t>
            </a:r>
          </a:p>
          <a:p>
            <a:pPr marL="457200" lvl="0" indent="0" rtl="0">
              <a:lnSpc>
                <a:spcPct val="105000"/>
              </a:lnSpc>
              <a:spcBef>
                <a:spcPts val="1200"/>
              </a:spcBef>
              <a:spcAft>
                <a:spcPts val="0"/>
              </a:spcAft>
              <a:buNone/>
            </a:pPr>
            <a:endParaRPr lang="en-US" sz="1400">
              <a:highlight>
                <a:srgbClr val="490F52"/>
              </a:highlight>
            </a:endParaRPr>
          </a:p>
          <a:p>
            <a:pPr marL="0" lvl="0" indent="0" rtl="0">
              <a:lnSpc>
                <a:spcPct val="105000"/>
              </a:lnSpc>
              <a:spcBef>
                <a:spcPts val="0"/>
              </a:spcBef>
              <a:spcAft>
                <a:spcPts val="1200"/>
              </a:spcAft>
              <a:buNone/>
            </a:pPr>
            <a:endParaRPr lang="en-US" sz="1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82"/>
          <p:cNvSpPr txBox="1">
            <a:spLocks noGrp="1"/>
          </p:cNvSpPr>
          <p:nvPr>
            <p:ph type="title"/>
          </p:nvPr>
        </p:nvSpPr>
        <p:spPr>
          <a:xfrm>
            <a:off x="265500" y="1375599"/>
            <a:ext cx="4045200" cy="15519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US" sz="3200"/>
              <a:t>Juvenile Justice and Youth Services</a:t>
            </a:r>
          </a:p>
        </p:txBody>
      </p:sp>
      <p:sp>
        <p:nvSpPr>
          <p:cNvPr id="461" name="Subtitle 2">
            <a:extLst>
              <a:ext uri="{FF2B5EF4-FFF2-40B4-BE49-F238E27FC236}">
                <a16:creationId xmlns:a16="http://schemas.microsoft.com/office/drawing/2014/main" id="{DCD9605E-B5D3-7E98-06F0-D619519679EB}"/>
              </a:ext>
            </a:extLst>
          </p:cNvPr>
          <p:cNvSpPr>
            <a:spLocks noGrp="1"/>
          </p:cNvSpPr>
          <p:nvPr>
            <p:ph type="subTitle" idx="1"/>
          </p:nvPr>
        </p:nvSpPr>
        <p:spPr>
          <a:xfrm>
            <a:off x="265500" y="2981125"/>
            <a:ext cx="4045200" cy="1345500"/>
          </a:xfrm>
        </p:spPr>
        <p:txBody>
          <a:bodyPr/>
          <a:lstStyle/>
          <a:p>
            <a:endParaRPr lang="en-US"/>
          </a:p>
        </p:txBody>
      </p:sp>
      <p:sp>
        <p:nvSpPr>
          <p:cNvPr id="454" name="Google Shape;454;p82"/>
          <p:cNvSpPr txBox="1">
            <a:spLocks noGrp="1"/>
          </p:cNvSpPr>
          <p:nvPr>
            <p:ph type="body" idx="2"/>
          </p:nvPr>
        </p:nvSpPr>
        <p:spPr>
          <a:xfrm>
            <a:off x="4939500" y="724200"/>
            <a:ext cx="3837000" cy="3695100"/>
          </a:xfrm>
        </p:spPr>
        <p:txBody>
          <a:bodyPr spcFirstLastPara="1" wrap="square" lIns="91425" tIns="91425" rIns="91425" bIns="91425" anchor="ctr" anchorCtr="0">
            <a:normAutofit/>
          </a:bodyPr>
          <a:lstStyle/>
          <a:p>
            <a:pPr marL="0" lvl="0" indent="0" rtl="0">
              <a:spcBef>
                <a:spcPts val="0"/>
              </a:spcBef>
              <a:spcAft>
                <a:spcPts val="0"/>
              </a:spcAft>
              <a:buNone/>
            </a:pPr>
            <a:r>
              <a:rPr lang="en-US"/>
              <a:t>Desired outcome:</a:t>
            </a:r>
          </a:p>
          <a:p>
            <a:pPr marL="457200" lvl="0" indent="-330200" rtl="0">
              <a:spcBef>
                <a:spcPts val="1200"/>
              </a:spcBef>
              <a:spcAft>
                <a:spcPts val="0"/>
              </a:spcAft>
              <a:buSzPts val="1600"/>
              <a:buChar char="●"/>
            </a:pPr>
            <a:r>
              <a:rPr lang="en-US"/>
              <a:t>Keep youth safely in their homes, schools and communities</a:t>
            </a:r>
          </a:p>
          <a:p>
            <a:pPr marL="457200" lvl="0" indent="-330200" rtl="0">
              <a:spcBef>
                <a:spcPts val="0"/>
              </a:spcBef>
              <a:spcAft>
                <a:spcPts val="0"/>
              </a:spcAft>
              <a:buSzPts val="1600"/>
              <a:buChar char="●"/>
            </a:pPr>
            <a:r>
              <a:rPr lang="en-US"/>
              <a:t>Early screening of a youth and family strength and needs</a:t>
            </a:r>
          </a:p>
          <a:p>
            <a:pPr marL="457200" lvl="0" indent="-330200" rtl="0">
              <a:spcBef>
                <a:spcPts val="0"/>
              </a:spcBef>
              <a:spcAft>
                <a:spcPts val="0"/>
              </a:spcAft>
              <a:buSzPts val="1600"/>
              <a:buChar char="●"/>
            </a:pPr>
            <a:r>
              <a:rPr lang="en-US"/>
              <a:t>Connect youth and families to appropriate services in the community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8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Juvenile Justice and Youth Services</a:t>
            </a:r>
            <a:endParaRPr/>
          </a:p>
        </p:txBody>
      </p:sp>
      <p:sp>
        <p:nvSpPr>
          <p:cNvPr id="460" name="Google Shape;460;p8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en" sz="1885"/>
              <a:t>Youth Service Model</a:t>
            </a:r>
            <a:endParaRPr sz="1885"/>
          </a:p>
          <a:p>
            <a:pPr marL="457200" lvl="0" indent="-299720" algn="l" rtl="0">
              <a:spcBef>
                <a:spcPts val="1200"/>
              </a:spcBef>
              <a:spcAft>
                <a:spcPts val="0"/>
              </a:spcAft>
              <a:buSzPct val="91803"/>
              <a:buChar char="●"/>
            </a:pPr>
            <a:r>
              <a:rPr lang="en" sz="1742"/>
              <a:t>Refer-</a:t>
            </a:r>
            <a:r>
              <a:rPr lang="en" sz="1676">
                <a:solidFill>
                  <a:schemeClr val="dk2"/>
                </a:solidFill>
                <a:highlight>
                  <a:srgbClr val="F1F1F1"/>
                </a:highlight>
              </a:rPr>
              <a:t>Whether you are a parent, law enforcement, court, or school, our online referral process makes it simple for youth ages 10-18, primarily in need of services due to the child's behavior to get the support they need. Someone from Youth Services will respond to the referral within 48 business hours of submission.</a:t>
            </a:r>
            <a:endParaRPr sz="1676">
              <a:solidFill>
                <a:schemeClr val="dk2"/>
              </a:solidFill>
              <a:highlight>
                <a:srgbClr val="F1F1F1"/>
              </a:highlight>
            </a:endParaRPr>
          </a:p>
          <a:p>
            <a:pPr marL="457200" lvl="0" indent="0" algn="l" rtl="0">
              <a:spcBef>
                <a:spcPts val="1200"/>
              </a:spcBef>
              <a:spcAft>
                <a:spcPts val="0"/>
              </a:spcAft>
              <a:buNone/>
            </a:pPr>
            <a:endParaRPr sz="1342">
              <a:solidFill>
                <a:schemeClr val="dk2"/>
              </a:solidFill>
              <a:highlight>
                <a:srgbClr val="F1F1F1"/>
              </a:highlight>
            </a:endParaRPr>
          </a:p>
          <a:p>
            <a:pPr marL="457200" lvl="0" indent="-299720" algn="l" rtl="0">
              <a:spcBef>
                <a:spcPts val="1200"/>
              </a:spcBef>
              <a:spcAft>
                <a:spcPts val="0"/>
              </a:spcAft>
              <a:buSzPct val="91803"/>
              <a:buChar char="●"/>
            </a:pPr>
            <a:r>
              <a:rPr lang="en" sz="1742"/>
              <a:t>Screen-</a:t>
            </a:r>
            <a:r>
              <a:rPr lang="en" sz="1824">
                <a:solidFill>
                  <a:schemeClr val="dk2"/>
                </a:solidFill>
                <a:highlight>
                  <a:srgbClr val="F1F1F1"/>
                </a:highlight>
              </a:rPr>
              <a:t>Accurate screenings are key in determining the right service for the youth at the earliest time. When a referral is made to Youth Services, counselors will assist the youth and family by asking a series of simple screening questions to find out if there are any immediate concerns while working to resolve any current crisis.</a:t>
            </a:r>
            <a:endParaRPr sz="1824">
              <a:solidFill>
                <a:schemeClr val="dk2"/>
              </a:solidFill>
              <a:highlight>
                <a:srgbClr val="F1F1F1"/>
              </a:highlight>
            </a:endParaRPr>
          </a:p>
          <a:p>
            <a:pPr marL="457200" lvl="0" indent="0" algn="l" rtl="0">
              <a:spcBef>
                <a:spcPts val="1200"/>
              </a:spcBef>
              <a:spcAft>
                <a:spcPts val="0"/>
              </a:spcAft>
              <a:buNone/>
            </a:pPr>
            <a:endParaRPr sz="1824">
              <a:solidFill>
                <a:schemeClr val="dk2"/>
              </a:solidFill>
              <a:highlight>
                <a:srgbClr val="F1F1F1"/>
              </a:highlight>
            </a:endParaRPr>
          </a:p>
          <a:p>
            <a:pPr marL="457200" lvl="0" indent="-299720" algn="l" rtl="0">
              <a:spcBef>
                <a:spcPts val="1200"/>
              </a:spcBef>
              <a:spcAft>
                <a:spcPts val="0"/>
              </a:spcAft>
              <a:buSzPct val="91803"/>
              <a:buChar char="●"/>
            </a:pPr>
            <a:r>
              <a:rPr lang="en" sz="1742"/>
              <a:t>Assess-</a:t>
            </a:r>
            <a:r>
              <a:rPr lang="en" sz="1729">
                <a:solidFill>
                  <a:schemeClr val="dk2"/>
                </a:solidFill>
                <a:highlight>
                  <a:srgbClr val="F1F1F1"/>
                </a:highlight>
              </a:rPr>
              <a:t>Validated assessment tools are utilized for evidence-based, data-driven decisions and interventions that look at youth and family strengths and needs, and what strategies will best achieve a positive outcome.</a:t>
            </a:r>
            <a:endParaRPr sz="2129">
              <a:solidFill>
                <a:schemeClr val="dk2"/>
              </a:solidFill>
            </a:endParaRPr>
          </a:p>
          <a:p>
            <a:pPr marL="457200" lvl="0" indent="0" algn="l" rtl="0">
              <a:spcBef>
                <a:spcPts val="1200"/>
              </a:spcBef>
              <a:spcAft>
                <a:spcPts val="12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84"/>
          <p:cNvSpPr txBox="1">
            <a:spLocks noGrp="1"/>
          </p:cNvSpPr>
          <p:nvPr>
            <p:ph type="title"/>
          </p:nvPr>
        </p:nvSpPr>
        <p:spPr>
          <a:xfrm>
            <a:off x="367500" y="552650"/>
            <a:ext cx="3837000" cy="1909200"/>
          </a:xfrm>
        </p:spPr>
        <p:txBody>
          <a:bodyPr spcFirstLastPara="1" wrap="square" lIns="91425" tIns="91425" rIns="91425" bIns="91425" anchor="b" anchorCtr="0">
            <a:normAutofit/>
          </a:bodyPr>
          <a:lstStyle/>
          <a:p>
            <a:pPr marL="0" lvl="0" indent="0" rtl="0">
              <a:spcBef>
                <a:spcPts val="0"/>
              </a:spcBef>
              <a:spcAft>
                <a:spcPts val="0"/>
              </a:spcAft>
              <a:buNone/>
            </a:pPr>
            <a:r>
              <a:rPr lang="en-US" sz="3500"/>
              <a:t>Juvenile Justice and Youth Services</a:t>
            </a:r>
          </a:p>
        </p:txBody>
      </p:sp>
      <p:sp>
        <p:nvSpPr>
          <p:cNvPr id="466" name="Google Shape;466;p84"/>
          <p:cNvSpPr txBox="1">
            <a:spLocks noGrp="1"/>
          </p:cNvSpPr>
          <p:nvPr>
            <p:ph type="body" idx="1"/>
          </p:nvPr>
        </p:nvSpPr>
        <p:spPr>
          <a:xfrm>
            <a:off x="4954150" y="724200"/>
            <a:ext cx="3837000" cy="3695100"/>
          </a:xfrm>
        </p:spPr>
        <p:txBody>
          <a:bodyPr spcFirstLastPara="1" wrap="square" lIns="91425" tIns="91425" rIns="91425" bIns="91425" anchor="ctr" anchorCtr="0">
            <a:normAutofit/>
          </a:bodyPr>
          <a:lstStyle/>
          <a:p>
            <a:pPr marL="0" lvl="0" indent="0" rtl="0">
              <a:lnSpc>
                <a:spcPct val="105000"/>
              </a:lnSpc>
              <a:spcBef>
                <a:spcPts val="0"/>
              </a:spcBef>
              <a:spcAft>
                <a:spcPts val="0"/>
              </a:spcAft>
              <a:buNone/>
            </a:pPr>
            <a:r>
              <a:rPr lang="en-US" sz="1500"/>
              <a:t>Youth Service Model</a:t>
            </a:r>
          </a:p>
          <a:p>
            <a:pPr marL="457200" lvl="0" indent="-330200" rtl="0">
              <a:lnSpc>
                <a:spcPct val="105000"/>
              </a:lnSpc>
              <a:spcBef>
                <a:spcPts val="1200"/>
              </a:spcBef>
              <a:spcAft>
                <a:spcPts val="0"/>
              </a:spcAft>
              <a:buSzPts val="1600"/>
              <a:buChar char="●"/>
            </a:pPr>
            <a:r>
              <a:rPr lang="en-US" sz="1500"/>
              <a:t>Plan-</a:t>
            </a:r>
            <a:r>
              <a:rPr lang="en-US" sz="1500">
                <a:highlight>
                  <a:srgbClr val="F1F1F1"/>
                </a:highlight>
              </a:rPr>
              <a:t>A Youth and Family Plan is developed that is strength based and guided by the youth, with an emphasis on family voice.</a:t>
            </a:r>
          </a:p>
          <a:p>
            <a:pPr marL="0" lvl="0" indent="0" rtl="0">
              <a:lnSpc>
                <a:spcPct val="105000"/>
              </a:lnSpc>
              <a:spcBef>
                <a:spcPts val="1200"/>
              </a:spcBef>
              <a:spcAft>
                <a:spcPts val="0"/>
              </a:spcAft>
              <a:buNone/>
            </a:pPr>
            <a:endParaRPr lang="en-US" sz="1500">
              <a:highlight>
                <a:srgbClr val="F1F1F1"/>
              </a:highlight>
            </a:endParaRPr>
          </a:p>
          <a:p>
            <a:pPr marL="457200" lvl="0" indent="-330200" rtl="0">
              <a:lnSpc>
                <a:spcPct val="105000"/>
              </a:lnSpc>
              <a:spcBef>
                <a:spcPts val="1200"/>
              </a:spcBef>
              <a:spcAft>
                <a:spcPts val="0"/>
              </a:spcAft>
              <a:buSzPts val="1600"/>
              <a:buChar char="●"/>
            </a:pPr>
            <a:r>
              <a:rPr lang="en-US" sz="1500"/>
              <a:t>Follow Up-</a:t>
            </a:r>
            <a:r>
              <a:rPr lang="en-US" sz="1500">
                <a:highlight>
                  <a:srgbClr val="F1F1F1"/>
                </a:highlight>
              </a:rPr>
              <a:t>Transition is key to successful outcomes. Follow up provides support to the youth and family while assisting to maintain connection to community resources.</a:t>
            </a:r>
            <a:endParaRPr lang="en-US" sz="15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70"/>
        <p:cNvGrpSpPr/>
        <p:nvPr/>
      </p:nvGrpSpPr>
      <p:grpSpPr>
        <a:xfrm>
          <a:off x="0" y="0"/>
          <a:ext cx="0" cy="0"/>
          <a:chOff x="0" y="0"/>
          <a:chExt cx="0" cy="0"/>
        </a:xfrm>
      </p:grpSpPr>
      <p:sp>
        <p:nvSpPr>
          <p:cNvPr id="471" name="Google Shape;471;p85"/>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472" name="Google Shape;472;p85"/>
          <p:cNvSpPr txBox="1"/>
          <p:nvPr/>
        </p:nvSpPr>
        <p:spPr>
          <a:xfrm>
            <a:off x="1762050" y="607375"/>
            <a:ext cx="7230300" cy="4446000"/>
          </a:xfrm>
          <a:prstGeom prst="rect">
            <a:avLst/>
          </a:prstGeom>
          <a:noFill/>
          <a:ln>
            <a:noFill/>
          </a:ln>
        </p:spPr>
        <p:txBody>
          <a:bodyPr spcFirstLastPara="1" wrap="square" lIns="91425" tIns="91425" rIns="91425" bIns="91425" anchor="t" anchorCtr="0">
            <a:noAutofit/>
          </a:bodyPr>
          <a:lstStyle/>
          <a:p>
            <a:pPr marL="8323" marR="0" lvl="0" indent="-146" algn="l" rtl="0">
              <a:lnSpc>
                <a:spcPct val="110178"/>
              </a:lnSpc>
              <a:spcBef>
                <a:spcPts val="1711"/>
              </a:spcBef>
              <a:spcAft>
                <a:spcPts val="0"/>
              </a:spcAft>
              <a:buNone/>
            </a:pPr>
            <a:r>
              <a:rPr lang="en" sz="1249">
                <a:solidFill>
                  <a:schemeClr val="dk1"/>
                </a:solidFill>
              </a:rPr>
              <a:t>When notice from the Juvenile Court is sent to a school official, either to inform the school of a violent crime allegation/adjudication (Utah Code Section </a:t>
            </a:r>
            <a:r>
              <a:rPr lang="en" sz="1249" u="sng">
                <a:solidFill>
                  <a:srgbClr val="1155CC"/>
                </a:solidFill>
              </a:rPr>
              <a:t>53G-8-213</a:t>
            </a:r>
            <a:r>
              <a:rPr lang="en" sz="1249" u="sng">
                <a:solidFill>
                  <a:schemeClr val="dk1"/>
                </a:solidFill>
              </a:rPr>
              <a:t>)</a:t>
            </a:r>
            <a:r>
              <a:rPr lang="en" sz="1249">
                <a:solidFill>
                  <a:schemeClr val="dk1"/>
                </a:solidFill>
              </a:rPr>
              <a:t> or to inform the school that a youth has been placed on probation (Utah Code Section </a:t>
            </a:r>
            <a:r>
              <a:rPr lang="en" sz="1249" u="sng">
                <a:solidFill>
                  <a:srgbClr val="1155CC"/>
                </a:solidFill>
              </a:rPr>
              <a:t>80-6-103</a:t>
            </a:r>
            <a:r>
              <a:rPr lang="en" sz="1249">
                <a:solidFill>
                  <a:schemeClr val="dk1"/>
                </a:solidFill>
              </a:rPr>
              <a:t>), the school and probation officer become collaborators in addressing high-risk behavior. (See Utah Code Section </a:t>
            </a:r>
            <a:r>
              <a:rPr lang="en" sz="1249" u="sng">
                <a:solidFill>
                  <a:srgbClr val="1155CC"/>
                </a:solidFill>
              </a:rPr>
              <a:t>53G-8-211</a:t>
            </a:r>
            <a:r>
              <a:rPr lang="en" sz="1249">
                <a:solidFill>
                  <a:schemeClr val="dk1"/>
                </a:solidFill>
              </a:rPr>
              <a:t>). This guide was developed by the Administrative Office of the Courts in collaboration with the Utah State Board of Education to help inform probation officers and local education agencies regarding information that can be shared with school officials by probation officers in the development of a reintegration plan or during interactions about youth who are under court jurisdiction. </a:t>
            </a:r>
            <a:endParaRPr sz="1249">
              <a:solidFill>
                <a:schemeClr val="dk1"/>
              </a:solidFill>
            </a:endParaRPr>
          </a:p>
          <a:p>
            <a:pPr marL="15477" marR="0" lvl="0" indent="2336" algn="l" rtl="0">
              <a:lnSpc>
                <a:spcPct val="110178"/>
              </a:lnSpc>
              <a:spcBef>
                <a:spcPts val="1583"/>
              </a:spcBef>
              <a:spcAft>
                <a:spcPts val="0"/>
              </a:spcAft>
              <a:buNone/>
            </a:pPr>
            <a:r>
              <a:rPr lang="en" sz="1249">
                <a:solidFill>
                  <a:schemeClr val="dk1"/>
                </a:solidFill>
              </a:rPr>
              <a:t>Pursuant to the Utah Code of Judicial Administration (</a:t>
            </a:r>
            <a:r>
              <a:rPr lang="en" sz="1249" u="sng">
                <a:solidFill>
                  <a:srgbClr val="1155CC"/>
                </a:solidFill>
              </a:rPr>
              <a:t>UCJA Rule 4-202.03</a:t>
            </a:r>
            <a:r>
              <a:rPr lang="en" sz="1249">
                <a:solidFill>
                  <a:schemeClr val="dk1"/>
                </a:solidFill>
              </a:rPr>
              <a:t>), public or private individuals or agencies providing services to the subject of record may access juvenile court social records if a probation officer determines that access is necessary to provide effective services. Utah statute further allows the juvenile court to share “personally identifiable student data to improve education outcomes for youth” who are under the jurisdiction of the Utah Juvenile Court (Utah Code Section </a:t>
            </a:r>
            <a:r>
              <a:rPr lang="en" sz="1249" u="sng">
                <a:solidFill>
                  <a:srgbClr val="1155CC"/>
                </a:solidFill>
              </a:rPr>
              <a:t>53E-9-308</a:t>
            </a:r>
            <a:r>
              <a:rPr lang="en" sz="1249" u="sng">
                <a:solidFill>
                  <a:schemeClr val="dk1"/>
                </a:solidFill>
              </a:rPr>
              <a:t>)</a:t>
            </a:r>
            <a:r>
              <a:rPr lang="en" sz="1249">
                <a:solidFill>
                  <a:schemeClr val="dk1"/>
                </a:solidFill>
              </a:rPr>
              <a:t>. </a:t>
            </a:r>
            <a:endParaRPr sz="1249">
              <a:solidFill>
                <a:schemeClr val="dk1"/>
              </a:solidFill>
            </a:endParaRPr>
          </a:p>
        </p:txBody>
      </p:sp>
      <p:sp>
        <p:nvSpPr>
          <p:cNvPr id="473" name="Google Shape;473;p85"/>
          <p:cNvSpPr txBox="1"/>
          <p:nvPr/>
        </p:nvSpPr>
        <p:spPr>
          <a:xfrm>
            <a:off x="2029725" y="169150"/>
            <a:ext cx="7004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1"/>
                </a:solidFill>
              </a:rPr>
              <a:t>A Probation Officer’s Guide to Collaboration With Schools</a:t>
            </a:r>
            <a:endParaRPr sz="18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9"/>
          <p:cNvSpPr txBox="1">
            <a:spLocks noGrp="1"/>
          </p:cNvSpPr>
          <p:nvPr>
            <p:ph type="ctrTitle"/>
          </p:nvPr>
        </p:nvSpPr>
        <p:spPr>
          <a:xfrm>
            <a:off x="1143000" y="865898"/>
            <a:ext cx="6858000" cy="630900"/>
          </a:xfrm>
          <a:prstGeom prst="rect">
            <a:avLst/>
          </a:prstGeom>
        </p:spPr>
        <p:txBody>
          <a:bodyPr spcFirstLastPara="1" wrap="square" lIns="68575" tIns="34275" rIns="68575" bIns="34275" anchor="b" anchorCtr="0">
            <a:normAutofit fontScale="90000"/>
          </a:bodyPr>
          <a:lstStyle/>
          <a:p>
            <a:pPr marL="0" lvl="0" indent="0" algn="ctr" rtl="0">
              <a:spcBef>
                <a:spcPts val="0"/>
              </a:spcBef>
              <a:spcAft>
                <a:spcPts val="0"/>
              </a:spcAft>
              <a:buNone/>
            </a:pPr>
            <a:r>
              <a:rPr lang="en"/>
              <a:t>Overview of Utah Code</a:t>
            </a:r>
            <a:endParaRPr/>
          </a:p>
          <a:p>
            <a:pPr marL="0" lvl="0" indent="0" algn="ctr" rtl="0">
              <a:spcBef>
                <a:spcPts val="0"/>
              </a:spcBef>
              <a:spcAft>
                <a:spcPts val="0"/>
              </a:spcAft>
              <a:buNone/>
            </a:pPr>
            <a:r>
              <a:rPr lang="en"/>
              <a:t>53G-8-213</a:t>
            </a:r>
            <a:endParaRPr/>
          </a:p>
        </p:txBody>
      </p:sp>
      <p:sp>
        <p:nvSpPr>
          <p:cNvPr id="300" name="Google Shape;300;p59"/>
          <p:cNvSpPr txBox="1">
            <a:spLocks noGrp="1"/>
          </p:cNvSpPr>
          <p:nvPr>
            <p:ph type="subTitle" idx="1"/>
          </p:nvPr>
        </p:nvSpPr>
        <p:spPr>
          <a:xfrm>
            <a:off x="136075" y="1496800"/>
            <a:ext cx="8743200" cy="3458700"/>
          </a:xfrm>
          <a:prstGeom prst="rect">
            <a:avLst/>
          </a:prstGeom>
        </p:spPr>
        <p:txBody>
          <a:bodyPr spcFirstLastPara="1" wrap="square" lIns="68575" tIns="34275" rIns="68575" bIns="34275" anchor="t" anchorCtr="0">
            <a:noAutofit/>
          </a:bodyPr>
          <a:lstStyle/>
          <a:p>
            <a:pPr marL="457200" lvl="0" indent="-306070" algn="l" rtl="0">
              <a:lnSpc>
                <a:spcPct val="100000"/>
              </a:lnSpc>
              <a:spcBef>
                <a:spcPts val="0"/>
              </a:spcBef>
              <a:spcAft>
                <a:spcPts val="0"/>
              </a:spcAft>
              <a:buSzPts val="1220"/>
              <a:buChar char="●"/>
            </a:pPr>
            <a:r>
              <a:rPr lang="en" sz="1220"/>
              <a:t>A Local Education Authority (LEA) </a:t>
            </a:r>
            <a:r>
              <a:rPr lang="en" sz="1220">
                <a:highlight>
                  <a:schemeClr val="lt1"/>
                </a:highlight>
              </a:rPr>
              <a:t>shall </a:t>
            </a:r>
            <a:r>
              <a:rPr lang="en" sz="1220"/>
              <a:t>develop a reintegration plan for a student alleged to have committed a violent felony “serious offense” or weapon offense within “5 school days” from the time the letter is sent out.</a:t>
            </a:r>
            <a:endParaRPr sz="1220"/>
          </a:p>
          <a:p>
            <a:pPr marL="1828800" lvl="0" indent="0" algn="l" rtl="0">
              <a:lnSpc>
                <a:spcPct val="100000"/>
              </a:lnSpc>
              <a:spcBef>
                <a:spcPts val="0"/>
              </a:spcBef>
              <a:spcAft>
                <a:spcPts val="0"/>
              </a:spcAft>
              <a:buNone/>
            </a:pPr>
            <a:endParaRPr sz="1220"/>
          </a:p>
          <a:p>
            <a:pPr marL="457200" lvl="0" indent="-306070" algn="l" rtl="0">
              <a:lnSpc>
                <a:spcPct val="100000"/>
              </a:lnSpc>
              <a:spcBef>
                <a:spcPts val="0"/>
              </a:spcBef>
              <a:spcAft>
                <a:spcPts val="0"/>
              </a:spcAft>
              <a:buSzPts val="1220"/>
              <a:buChar char="●"/>
            </a:pPr>
            <a:r>
              <a:rPr lang="en" sz="1220"/>
              <a:t>The school will receive a notification from the juvenile court or a law enforcement agency that a student was arrested for, charged with, or adjudicated in the juvenile court for a violent felony “serious offense” or a weapons offense as defined in Title 76, Chapter 10, Part5, Weapons. (we will include definitions on the contact page)</a:t>
            </a:r>
            <a:endParaRPr sz="1220"/>
          </a:p>
          <a:p>
            <a:pPr marL="914400" lvl="0" indent="0" algn="l" rtl="0">
              <a:lnSpc>
                <a:spcPct val="100000"/>
              </a:lnSpc>
              <a:spcBef>
                <a:spcPts val="0"/>
              </a:spcBef>
              <a:spcAft>
                <a:spcPts val="0"/>
              </a:spcAft>
              <a:buNone/>
            </a:pPr>
            <a:endParaRPr sz="1220"/>
          </a:p>
          <a:p>
            <a:pPr marL="457200" lvl="0" indent="-306070" algn="l" rtl="0">
              <a:lnSpc>
                <a:spcPct val="100000"/>
              </a:lnSpc>
              <a:spcBef>
                <a:spcPts val="0"/>
              </a:spcBef>
              <a:spcAft>
                <a:spcPts val="0"/>
              </a:spcAft>
              <a:buSzPts val="1220"/>
              <a:buChar char="●"/>
            </a:pPr>
            <a:r>
              <a:rPr lang="en" sz="1220"/>
              <a:t>LEA </a:t>
            </a:r>
            <a:r>
              <a:rPr lang="en" sz="1220">
                <a:highlight>
                  <a:schemeClr val="lt1"/>
                </a:highlight>
              </a:rPr>
              <a:t>shall</a:t>
            </a:r>
            <a:r>
              <a:rPr lang="en" sz="1220"/>
              <a:t> organize a reintegration plan with the “multidisciplinary team,” the student, and the student’s parent or guardian.   </a:t>
            </a:r>
            <a:endParaRPr sz="1220"/>
          </a:p>
          <a:p>
            <a:pPr marL="914400" lvl="0" indent="0" algn="l" rtl="0">
              <a:lnSpc>
                <a:spcPct val="100000"/>
              </a:lnSpc>
              <a:spcBef>
                <a:spcPts val="0"/>
              </a:spcBef>
              <a:spcAft>
                <a:spcPts val="0"/>
              </a:spcAft>
              <a:buNone/>
            </a:pPr>
            <a:endParaRPr sz="1220"/>
          </a:p>
          <a:p>
            <a:pPr marL="457200" lvl="0" indent="-306070" algn="l" rtl="0">
              <a:lnSpc>
                <a:spcPct val="100000"/>
              </a:lnSpc>
              <a:spcBef>
                <a:spcPts val="0"/>
              </a:spcBef>
              <a:spcAft>
                <a:spcPts val="0"/>
              </a:spcAft>
              <a:buSzPts val="1220"/>
              <a:buChar char="●"/>
            </a:pPr>
            <a:r>
              <a:rPr lang="en" sz="1220"/>
              <a:t>The school </a:t>
            </a:r>
            <a:r>
              <a:rPr lang="en" sz="1220">
                <a:highlight>
                  <a:schemeClr val="lt1"/>
                </a:highlight>
              </a:rPr>
              <a:t>may</a:t>
            </a:r>
            <a:r>
              <a:rPr lang="en" sz="1220"/>
              <a:t> deny admission to the student until the school completes the reintegration plan.</a:t>
            </a:r>
            <a:endParaRPr sz="1220"/>
          </a:p>
          <a:p>
            <a:pPr marL="457200" lvl="0" indent="0" algn="l" rtl="0">
              <a:lnSpc>
                <a:spcPct val="100000"/>
              </a:lnSpc>
              <a:spcBef>
                <a:spcPts val="0"/>
              </a:spcBef>
              <a:spcAft>
                <a:spcPts val="0"/>
              </a:spcAft>
              <a:buNone/>
            </a:pPr>
            <a:endParaRPr sz="1220"/>
          </a:p>
          <a:p>
            <a:pPr marL="457200" lvl="0" indent="-306070" algn="l" rtl="0">
              <a:lnSpc>
                <a:spcPct val="100000"/>
              </a:lnSpc>
              <a:spcBef>
                <a:spcPts val="0"/>
              </a:spcBef>
              <a:spcAft>
                <a:spcPts val="0"/>
              </a:spcAft>
              <a:buSzPts val="1220"/>
              <a:buChar char="●"/>
            </a:pPr>
            <a:r>
              <a:rPr lang="en" sz="1220"/>
              <a:t>The reintegration plan </a:t>
            </a:r>
            <a:r>
              <a:rPr lang="en" sz="1220">
                <a:highlight>
                  <a:schemeClr val="lt1"/>
                </a:highlight>
              </a:rPr>
              <a:t>shall</a:t>
            </a:r>
            <a:r>
              <a:rPr lang="en" sz="1220"/>
              <a:t> address:</a:t>
            </a:r>
            <a:endParaRPr sz="1220"/>
          </a:p>
          <a:p>
            <a:pPr marL="914400" lvl="0" indent="-306069" algn="l" rtl="0">
              <a:lnSpc>
                <a:spcPct val="100000"/>
              </a:lnSpc>
              <a:spcBef>
                <a:spcPts val="0"/>
              </a:spcBef>
              <a:spcAft>
                <a:spcPts val="0"/>
              </a:spcAft>
              <a:buSzPts val="1220"/>
              <a:buAutoNum type="alphaLcPeriod"/>
            </a:pPr>
            <a:r>
              <a:rPr lang="en" sz="1220"/>
              <a:t>a behavioral intervention for the student</a:t>
            </a:r>
            <a:endParaRPr sz="1220"/>
          </a:p>
          <a:p>
            <a:pPr marL="914400" lvl="0" indent="-306069" algn="l" rtl="0">
              <a:lnSpc>
                <a:spcPct val="100000"/>
              </a:lnSpc>
              <a:spcBef>
                <a:spcPts val="0"/>
              </a:spcBef>
              <a:spcAft>
                <a:spcPts val="0"/>
              </a:spcAft>
              <a:buSzPts val="1220"/>
              <a:buAutoNum type="alphaLcPeriod"/>
            </a:pPr>
            <a:r>
              <a:rPr lang="en" sz="1220"/>
              <a:t>a short-term mental health or counseling service for the student; and</a:t>
            </a:r>
            <a:endParaRPr sz="1220"/>
          </a:p>
          <a:p>
            <a:pPr marL="914400" lvl="0" indent="-306069" algn="l" rtl="0">
              <a:lnSpc>
                <a:spcPct val="100000"/>
              </a:lnSpc>
              <a:spcBef>
                <a:spcPts val="0"/>
              </a:spcBef>
              <a:spcAft>
                <a:spcPts val="0"/>
              </a:spcAft>
              <a:buSzPts val="1220"/>
              <a:buAutoNum type="alphaLcPeriod"/>
            </a:pPr>
            <a:r>
              <a:rPr lang="en" sz="1220"/>
              <a:t>an academic intervention for the student</a:t>
            </a:r>
            <a:endParaRPr sz="122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00">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0">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0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77"/>
        <p:cNvGrpSpPr/>
        <p:nvPr/>
      </p:nvGrpSpPr>
      <p:grpSpPr>
        <a:xfrm>
          <a:off x="0" y="0"/>
          <a:ext cx="0" cy="0"/>
          <a:chOff x="0" y="0"/>
          <a:chExt cx="0" cy="0"/>
        </a:xfrm>
      </p:grpSpPr>
      <p:sp>
        <p:nvSpPr>
          <p:cNvPr id="478" name="Google Shape;478;p86"/>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479" name="Google Shape;479;p86"/>
          <p:cNvSpPr txBox="1"/>
          <p:nvPr/>
        </p:nvSpPr>
        <p:spPr>
          <a:xfrm>
            <a:off x="1762050" y="607375"/>
            <a:ext cx="7230300" cy="4446000"/>
          </a:xfrm>
          <a:prstGeom prst="rect">
            <a:avLst/>
          </a:prstGeom>
          <a:noFill/>
          <a:ln>
            <a:noFill/>
          </a:ln>
        </p:spPr>
        <p:txBody>
          <a:bodyPr spcFirstLastPara="1" wrap="square" lIns="91425" tIns="91425" rIns="91425" bIns="91425" anchor="t" anchorCtr="0">
            <a:noAutofit/>
          </a:bodyPr>
          <a:lstStyle/>
          <a:p>
            <a:pPr marL="0" marR="0" lvl="0" indent="20151" algn="l" rtl="0">
              <a:lnSpc>
                <a:spcPct val="110178"/>
              </a:lnSpc>
              <a:spcBef>
                <a:spcPts val="1583"/>
              </a:spcBef>
              <a:spcAft>
                <a:spcPts val="0"/>
              </a:spcAft>
              <a:buNone/>
            </a:pPr>
            <a:r>
              <a:rPr lang="en" sz="1200">
                <a:solidFill>
                  <a:schemeClr val="dk1"/>
                </a:solidFill>
              </a:rPr>
              <a:t>It would be difficult for a school to collaborate with probation and provide effective services to youth who are under court jurisdiction without knowing what risk items most contribute to the youth's high-risk behaviors. To help the school provide effective services for youth who are under court jurisdiction, probation officers may discuss and share a youth’s case plan and PRA/PSRA information with local education agencies. Probation officers should be prepared to share the following information: </a:t>
            </a:r>
            <a:endParaRPr sz="1200">
              <a:solidFill>
                <a:schemeClr val="dk1"/>
              </a:solidFill>
            </a:endParaRPr>
          </a:p>
          <a:p>
            <a:pPr marL="239405" marR="0" lvl="0" indent="11681" algn="l" rtl="0">
              <a:lnSpc>
                <a:spcPct val="110000"/>
              </a:lnSpc>
              <a:spcBef>
                <a:spcPts val="1000"/>
              </a:spcBef>
              <a:spcAft>
                <a:spcPts val="0"/>
              </a:spcAft>
              <a:buNone/>
            </a:pPr>
            <a:endParaRPr sz="1200">
              <a:solidFill>
                <a:schemeClr val="dk1"/>
              </a:solidFill>
            </a:endParaRPr>
          </a:p>
          <a:p>
            <a:pPr marL="239405" marR="0" lvl="0" indent="11681" algn="l" rtl="0">
              <a:lnSpc>
                <a:spcPct val="110000"/>
              </a:lnSpc>
              <a:spcBef>
                <a:spcPts val="0"/>
              </a:spcBef>
              <a:spcAft>
                <a:spcPts val="0"/>
              </a:spcAft>
              <a:buNone/>
            </a:pPr>
            <a:r>
              <a:rPr lang="en" sz="1200">
                <a:solidFill>
                  <a:schemeClr val="dk1"/>
                </a:solidFill>
              </a:rPr>
              <a:t>1. Any information provided in notification letters as outlined in Utah Code Section </a:t>
            </a:r>
            <a:r>
              <a:rPr lang="en" sz="1200" u="sng">
                <a:solidFill>
                  <a:srgbClr val="1155CC"/>
                </a:solidFill>
              </a:rPr>
              <a:t>80-6-103</a:t>
            </a:r>
            <a:r>
              <a:rPr lang="en" sz="1200">
                <a:solidFill>
                  <a:schemeClr val="dk1"/>
                </a:solidFill>
              </a:rPr>
              <a:t>; </a:t>
            </a:r>
            <a:endParaRPr sz="1200">
              <a:solidFill>
                <a:schemeClr val="dk1"/>
              </a:solidFill>
            </a:endParaRPr>
          </a:p>
          <a:p>
            <a:pPr marL="239405" marR="0" lvl="0" indent="11681" algn="l" rtl="0">
              <a:lnSpc>
                <a:spcPct val="110000"/>
              </a:lnSpc>
              <a:spcBef>
                <a:spcPts val="0"/>
              </a:spcBef>
              <a:spcAft>
                <a:spcPts val="0"/>
              </a:spcAft>
              <a:buNone/>
            </a:pPr>
            <a:r>
              <a:rPr lang="en" sz="1200">
                <a:solidFill>
                  <a:schemeClr val="dk1"/>
                </a:solidFill>
              </a:rPr>
              <a:t>2. Redacted court orders for youth under court jurisdiction if the order pertains to the youth’s       </a:t>
            </a:r>
            <a:endParaRPr sz="1200">
              <a:solidFill>
                <a:schemeClr val="dk1"/>
              </a:solidFill>
            </a:endParaRPr>
          </a:p>
          <a:p>
            <a:pPr marL="0" marR="0" lvl="0" indent="0" algn="l" rtl="0">
              <a:lnSpc>
                <a:spcPct val="110000"/>
              </a:lnSpc>
              <a:spcBef>
                <a:spcPts val="100"/>
              </a:spcBef>
              <a:spcAft>
                <a:spcPts val="0"/>
              </a:spcAft>
              <a:buNone/>
            </a:pPr>
            <a:r>
              <a:rPr lang="en" sz="1200">
                <a:solidFill>
                  <a:schemeClr val="dk1"/>
                </a:solidFill>
              </a:rPr>
              <a:t>          academic performance (e.g. grades and attendance); </a:t>
            </a:r>
            <a:endParaRPr sz="1200">
              <a:solidFill>
                <a:schemeClr val="dk1"/>
              </a:solidFill>
            </a:endParaRPr>
          </a:p>
          <a:p>
            <a:pPr marL="473407" marR="0" lvl="0" indent="-232103" algn="l" rtl="0">
              <a:lnSpc>
                <a:spcPct val="110000"/>
              </a:lnSpc>
              <a:spcBef>
                <a:spcPts val="100"/>
              </a:spcBef>
              <a:spcAft>
                <a:spcPts val="0"/>
              </a:spcAft>
              <a:buNone/>
            </a:pPr>
            <a:r>
              <a:rPr lang="en" sz="1200">
                <a:solidFill>
                  <a:schemeClr val="dk1"/>
                </a:solidFill>
              </a:rPr>
              <a:t>3. General information about community resources that may assist in addressing a youth’s </a:t>
            </a:r>
            <a:endParaRPr sz="1200">
              <a:solidFill>
                <a:schemeClr val="dk1"/>
              </a:solidFill>
            </a:endParaRPr>
          </a:p>
          <a:p>
            <a:pPr marL="473407" marR="0" lvl="0" indent="-232103" algn="l" rtl="0">
              <a:lnSpc>
                <a:spcPct val="110000"/>
              </a:lnSpc>
              <a:spcBef>
                <a:spcPts val="100"/>
              </a:spcBef>
              <a:spcAft>
                <a:spcPts val="0"/>
              </a:spcAft>
              <a:buNone/>
            </a:pPr>
            <a:r>
              <a:rPr lang="en" sz="1200">
                <a:solidFill>
                  <a:schemeClr val="dk1"/>
                </a:solidFill>
              </a:rPr>
              <a:t>    high-risk behavior; </a:t>
            </a:r>
            <a:endParaRPr sz="1200">
              <a:solidFill>
                <a:schemeClr val="dk1"/>
              </a:solidFill>
            </a:endParaRPr>
          </a:p>
          <a:p>
            <a:pPr marL="237069" marR="0" lvl="0" indent="-4235" algn="l" rtl="0">
              <a:lnSpc>
                <a:spcPct val="110000"/>
              </a:lnSpc>
              <a:spcBef>
                <a:spcPts val="100"/>
              </a:spcBef>
              <a:spcAft>
                <a:spcPts val="0"/>
              </a:spcAft>
              <a:buNone/>
            </a:pPr>
            <a:r>
              <a:rPr lang="en" sz="1200">
                <a:solidFill>
                  <a:schemeClr val="dk1"/>
                </a:solidFill>
              </a:rPr>
              <a:t>4. If available, risk items determined to be most impactful to a youth’s high-risk behavior as </a:t>
            </a:r>
            <a:endParaRPr sz="1200">
              <a:solidFill>
                <a:schemeClr val="dk1"/>
              </a:solidFill>
            </a:endParaRPr>
          </a:p>
          <a:p>
            <a:pPr marL="237069" marR="0" lvl="0" indent="-4235" algn="l" rtl="0">
              <a:lnSpc>
                <a:spcPct val="110000"/>
              </a:lnSpc>
              <a:spcBef>
                <a:spcPts val="100"/>
              </a:spcBef>
              <a:spcAft>
                <a:spcPts val="0"/>
              </a:spcAft>
              <a:buNone/>
            </a:pPr>
            <a:r>
              <a:rPr lang="en" sz="1200">
                <a:solidFill>
                  <a:schemeClr val="dk1"/>
                </a:solidFill>
              </a:rPr>
              <a:t>    determined by the Protective and Risk Assessment (PRA) for moderate or high-risk youth; </a:t>
            </a:r>
            <a:endParaRPr sz="1200">
              <a:solidFill>
                <a:schemeClr val="dk1"/>
              </a:solidFill>
            </a:endParaRPr>
          </a:p>
          <a:p>
            <a:pPr marL="237069" marR="0" lvl="0" indent="-4235" algn="l" rtl="0">
              <a:lnSpc>
                <a:spcPct val="110000"/>
              </a:lnSpc>
              <a:spcBef>
                <a:spcPts val="100"/>
              </a:spcBef>
              <a:spcAft>
                <a:spcPts val="0"/>
              </a:spcAft>
              <a:buNone/>
            </a:pPr>
            <a:r>
              <a:rPr lang="en" sz="1200">
                <a:solidFill>
                  <a:schemeClr val="dk1"/>
                </a:solidFill>
              </a:rPr>
              <a:t>5. If available, action steps and goals included in a case plan; </a:t>
            </a:r>
            <a:endParaRPr sz="1200">
              <a:solidFill>
                <a:schemeClr val="dk1"/>
              </a:solidFill>
            </a:endParaRPr>
          </a:p>
          <a:p>
            <a:pPr marL="240719" marR="0" lvl="0" indent="0" algn="l" rtl="0">
              <a:lnSpc>
                <a:spcPct val="110000"/>
              </a:lnSpc>
              <a:spcBef>
                <a:spcPts val="100"/>
              </a:spcBef>
              <a:spcAft>
                <a:spcPts val="0"/>
              </a:spcAft>
              <a:buNone/>
            </a:pPr>
            <a:r>
              <a:rPr lang="en" sz="1200">
                <a:solidFill>
                  <a:schemeClr val="dk1"/>
                </a:solidFill>
              </a:rPr>
              <a:t>6. If available, interventions used to address risk items determined by the PRA. </a:t>
            </a:r>
            <a:endParaRPr sz="1200">
              <a:solidFill>
                <a:schemeClr val="dk1"/>
              </a:solidFill>
            </a:endParaRPr>
          </a:p>
          <a:p>
            <a:pPr marL="0" marR="0" lvl="0" indent="20151" algn="l" rtl="0">
              <a:lnSpc>
                <a:spcPct val="110178"/>
              </a:lnSpc>
              <a:spcBef>
                <a:spcPts val="1583"/>
              </a:spcBef>
              <a:spcAft>
                <a:spcPts val="1000"/>
              </a:spcAft>
              <a:buNone/>
            </a:pPr>
            <a:endParaRPr sz="1149">
              <a:solidFill>
                <a:schemeClr val="dk1"/>
              </a:solidFill>
            </a:endParaRPr>
          </a:p>
        </p:txBody>
      </p:sp>
      <p:sp>
        <p:nvSpPr>
          <p:cNvPr id="480" name="Google Shape;480;p86"/>
          <p:cNvSpPr txBox="1"/>
          <p:nvPr/>
        </p:nvSpPr>
        <p:spPr>
          <a:xfrm>
            <a:off x="2029725" y="169150"/>
            <a:ext cx="7004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1"/>
                </a:solidFill>
              </a:rPr>
              <a:t>A Probation Officer’s Guide to Collaboration With Schools</a:t>
            </a:r>
            <a:endParaRPr sz="1800">
              <a:solidFill>
                <a:schemeClr val="dk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84"/>
        <p:cNvGrpSpPr/>
        <p:nvPr/>
      </p:nvGrpSpPr>
      <p:grpSpPr>
        <a:xfrm>
          <a:off x="0" y="0"/>
          <a:ext cx="0" cy="0"/>
          <a:chOff x="0" y="0"/>
          <a:chExt cx="0" cy="0"/>
        </a:xfrm>
      </p:grpSpPr>
      <p:sp>
        <p:nvSpPr>
          <p:cNvPr id="485" name="Google Shape;485;p87"/>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486" name="Google Shape;486;p87"/>
          <p:cNvSpPr txBox="1"/>
          <p:nvPr/>
        </p:nvSpPr>
        <p:spPr>
          <a:xfrm>
            <a:off x="1762050" y="607375"/>
            <a:ext cx="7230300" cy="4446000"/>
          </a:xfrm>
          <a:prstGeom prst="rect">
            <a:avLst/>
          </a:prstGeom>
          <a:noFill/>
          <a:ln>
            <a:noFill/>
          </a:ln>
        </p:spPr>
        <p:txBody>
          <a:bodyPr spcFirstLastPara="1" wrap="square" lIns="91425" tIns="91425" rIns="91425" bIns="91425" anchor="t" anchorCtr="0">
            <a:noAutofit/>
          </a:bodyPr>
          <a:lstStyle/>
          <a:p>
            <a:pPr marL="6570" marR="0" lvl="0" indent="-438" algn="l" rtl="0">
              <a:lnSpc>
                <a:spcPct val="110000"/>
              </a:lnSpc>
              <a:spcBef>
                <a:spcPts val="1200"/>
              </a:spcBef>
              <a:spcAft>
                <a:spcPts val="0"/>
              </a:spcAft>
              <a:buNone/>
            </a:pPr>
            <a:r>
              <a:rPr lang="en" sz="1249">
                <a:solidFill>
                  <a:schemeClr val="dk1"/>
                </a:solidFill>
              </a:rPr>
              <a:t>A probation officer should make efforts to strengthen a youth’s community support by helping schools understand how risk items are being addressed. The probation officer should collaborate with the school to identify ways in which meaningful incentives could be provided to the youth. For example, a probation officer may share current assignments given to a youth from Alternative Response Training (ART) or Families First, and discuss how the school may recognize and reward the use of a certain skill. A probation officer may also share specific service delivery efforts that are being offered to the youth, such as Carey Guides, so the local education agency may effectively assess ways in which to provide services to youth who are under court jurisdiction in more meaningful ways.</a:t>
            </a:r>
            <a:endParaRPr sz="1249">
              <a:solidFill>
                <a:schemeClr val="dk1"/>
              </a:solidFill>
            </a:endParaRPr>
          </a:p>
          <a:p>
            <a:pPr marL="240719" marR="0" lvl="0" indent="0" algn="l" rtl="0">
              <a:lnSpc>
                <a:spcPct val="110000"/>
              </a:lnSpc>
              <a:spcBef>
                <a:spcPts val="100"/>
              </a:spcBef>
              <a:spcAft>
                <a:spcPts val="0"/>
              </a:spcAft>
              <a:buNone/>
            </a:pPr>
            <a:endParaRPr sz="1249">
              <a:solidFill>
                <a:schemeClr val="dk1"/>
              </a:solidFill>
            </a:endParaRPr>
          </a:p>
          <a:p>
            <a:pPr marL="0" marR="0" lvl="0" indent="20151" algn="l" rtl="0">
              <a:lnSpc>
                <a:spcPct val="110178"/>
              </a:lnSpc>
              <a:spcBef>
                <a:spcPts val="1583"/>
              </a:spcBef>
              <a:spcAft>
                <a:spcPts val="1000"/>
              </a:spcAft>
              <a:buNone/>
            </a:pPr>
            <a:endParaRPr sz="1149">
              <a:solidFill>
                <a:schemeClr val="dk1"/>
              </a:solidFill>
            </a:endParaRPr>
          </a:p>
        </p:txBody>
      </p:sp>
      <p:sp>
        <p:nvSpPr>
          <p:cNvPr id="487" name="Google Shape;487;p87"/>
          <p:cNvSpPr txBox="1"/>
          <p:nvPr/>
        </p:nvSpPr>
        <p:spPr>
          <a:xfrm>
            <a:off x="2029725" y="169150"/>
            <a:ext cx="7004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1"/>
                </a:solidFill>
              </a:rPr>
              <a:t>A Probation Officer’s Guide to Collaboration With Schools</a:t>
            </a:r>
            <a:endParaRPr sz="1800">
              <a:solidFill>
                <a:schemeClr val="dk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91"/>
        <p:cNvGrpSpPr/>
        <p:nvPr/>
      </p:nvGrpSpPr>
      <p:grpSpPr>
        <a:xfrm>
          <a:off x="0" y="0"/>
          <a:ext cx="0" cy="0"/>
          <a:chOff x="0" y="0"/>
          <a:chExt cx="0" cy="0"/>
        </a:xfrm>
      </p:grpSpPr>
      <p:sp useBgFill="1">
        <p:nvSpPr>
          <p:cNvPr id="499" name="Rectangle 498">
            <a:extLst>
              <a:ext uri="{FF2B5EF4-FFF2-40B4-BE49-F238E27FC236}">
                <a16:creationId xmlns:a16="http://schemas.microsoft.com/office/drawing/2014/main" id="{BC68A55F-7B32-44D8-AEE5-1AF405326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2" name="Google Shape;492;p88"/>
          <p:cNvSpPr txBox="1">
            <a:spLocks noGrp="1"/>
          </p:cNvSpPr>
          <p:nvPr>
            <p:ph type="title"/>
          </p:nvPr>
        </p:nvSpPr>
        <p:spPr>
          <a:xfrm>
            <a:off x="491490" y="321772"/>
            <a:ext cx="2125980" cy="4093192"/>
          </a:xfrm>
        </p:spPr>
        <p:txBody>
          <a:bodyPr spcFirstLastPara="1" vert="horz" lIns="91440" tIns="45720" rIns="91440" bIns="45720" rtlCol="0" anchor="ctr" anchorCtr="0">
            <a:normAutofit/>
          </a:bodyPr>
          <a:lstStyle/>
          <a:p>
            <a:pPr marL="0" lvl="0" indent="0" defTabSz="914400">
              <a:spcBef>
                <a:spcPct val="0"/>
              </a:spcBef>
              <a:spcAft>
                <a:spcPts val="0"/>
              </a:spcAft>
            </a:pPr>
            <a:r>
              <a:rPr lang="en-US" sz="3000" kern="1200">
                <a:solidFill>
                  <a:schemeClr val="tx1"/>
                </a:solidFill>
                <a:latin typeface="+mj-lt"/>
                <a:ea typeface="+mj-ea"/>
                <a:cs typeface="+mj-cs"/>
              </a:rPr>
              <a:t>Problematic Sexual Behavior &amp; Safety	</a:t>
            </a:r>
          </a:p>
        </p:txBody>
      </p:sp>
      <p:sp>
        <p:nvSpPr>
          <p:cNvPr id="502" name="Rectangle 501">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1490" y="4584255"/>
            <a:ext cx="812673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04" name="Rectangle 503">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33906" y="3514563"/>
            <a:ext cx="41148" cy="2125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495" name="Google Shape;493;p88">
            <a:extLst>
              <a:ext uri="{FF2B5EF4-FFF2-40B4-BE49-F238E27FC236}">
                <a16:creationId xmlns:a16="http://schemas.microsoft.com/office/drawing/2014/main" id="{E21A0633-A200-88AD-80AB-21DBDD6EA449}"/>
              </a:ext>
            </a:extLst>
          </p:cNvPr>
          <p:cNvGraphicFramePr/>
          <p:nvPr>
            <p:extLst>
              <p:ext uri="{D42A27DB-BD31-4B8C-83A1-F6EECF244321}">
                <p14:modId xmlns:p14="http://schemas.microsoft.com/office/powerpoint/2010/main" val="616475783"/>
              </p:ext>
            </p:extLst>
          </p:nvPr>
        </p:nvGraphicFramePr>
        <p:xfrm>
          <a:off x="3031236" y="321772"/>
          <a:ext cx="5589270" cy="40947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89"/>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600"/>
              <a:t>Research-based Decision Making</a:t>
            </a:r>
          </a:p>
        </p:txBody>
      </p:sp>
      <p:graphicFrame>
        <p:nvGraphicFramePr>
          <p:cNvPr id="507" name="Google Shape;499;p89">
            <a:extLst>
              <a:ext uri="{FF2B5EF4-FFF2-40B4-BE49-F238E27FC236}">
                <a16:creationId xmlns:a16="http://schemas.microsoft.com/office/drawing/2014/main" id="{EAFC335B-4AF7-7B39-E6A2-5EA12AE92345}"/>
              </a:ext>
            </a:extLst>
          </p:cNvPr>
          <p:cNvGraphicFramePr/>
          <p:nvPr>
            <p:extLst>
              <p:ext uri="{D42A27DB-BD31-4B8C-83A1-F6EECF244321}">
                <p14:modId xmlns:p14="http://schemas.microsoft.com/office/powerpoint/2010/main" val="3637920960"/>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03"/>
        <p:cNvGrpSpPr/>
        <p:nvPr/>
      </p:nvGrpSpPr>
      <p:grpSpPr>
        <a:xfrm>
          <a:off x="0" y="0"/>
          <a:ext cx="0" cy="0"/>
          <a:chOff x="0" y="0"/>
          <a:chExt cx="0" cy="0"/>
        </a:xfrm>
      </p:grpSpPr>
      <p:sp useBgFill="1">
        <p:nvSpPr>
          <p:cNvPr id="510" name="Rectangle 50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 name="Rectangle 5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3997" cy="1193055"/>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Rectangle 5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193056"/>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Rectangle 5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0"/>
            <a:ext cx="3057523" cy="1193055"/>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Rectangle 5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0"/>
            <a:ext cx="8799485" cy="1198074"/>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Google Shape;504;p90"/>
          <p:cNvSpPr txBox="1">
            <a:spLocks noGrp="1"/>
          </p:cNvSpPr>
          <p:nvPr>
            <p:ph type="title"/>
          </p:nvPr>
        </p:nvSpPr>
        <p:spPr>
          <a:xfrm>
            <a:off x="1028699" y="220903"/>
            <a:ext cx="7421963" cy="775252"/>
          </a:xfrm>
          <a:prstGeom prst="rect">
            <a:avLst/>
          </a:prstGeom>
        </p:spPr>
        <p:txBody>
          <a:bodyPr spcFirstLastPara="1" vert="horz" lIns="91440" tIns="45720" rIns="91440" bIns="45720" rtlCol="0" anchor="ctr" anchorCtr="0">
            <a:normAutofit/>
          </a:bodyPr>
          <a:lstStyle/>
          <a:p>
            <a:pPr marL="0" lvl="0" indent="0" defTabSz="914400">
              <a:spcBef>
                <a:spcPct val="0"/>
              </a:spcBef>
              <a:spcAft>
                <a:spcPts val="0"/>
              </a:spcAft>
            </a:pPr>
            <a:r>
              <a:rPr lang="en-US" sz="3000" kern="1200">
                <a:solidFill>
                  <a:srgbClr val="FFFFFF"/>
                </a:solidFill>
                <a:latin typeface="+mj-lt"/>
                <a:ea typeface="+mj-ea"/>
                <a:cs typeface="+mj-cs"/>
              </a:rPr>
              <a:t>Understanding the Context of a Child's Needs</a:t>
            </a:r>
          </a:p>
        </p:txBody>
      </p:sp>
      <p:sp>
        <p:nvSpPr>
          <p:cNvPr id="505" name="Google Shape;505;p90"/>
          <p:cNvSpPr txBox="1">
            <a:spLocks noGrp="1"/>
          </p:cNvSpPr>
          <p:nvPr>
            <p:ph type="body" idx="1"/>
          </p:nvPr>
        </p:nvSpPr>
        <p:spPr>
          <a:xfrm>
            <a:off x="1028699" y="1738647"/>
            <a:ext cx="7293023" cy="2762519"/>
          </a:xfrm>
          <a:prstGeom prst="rect">
            <a:avLst/>
          </a:prstGeom>
        </p:spPr>
        <p:txBody>
          <a:bodyPr spcFirstLastPara="1" vert="horz" lIns="91440" tIns="45720" rIns="91440" bIns="45720" rtlCol="0" anchor="ctr" anchorCtr="0">
            <a:normAutofit/>
          </a:bodyPr>
          <a:lstStyle/>
          <a:p>
            <a:pPr marL="0" lvl="0" indent="-228600" defTabSz="914400">
              <a:spcBef>
                <a:spcPts val="0"/>
              </a:spcBef>
              <a:spcAft>
                <a:spcPts val="0"/>
              </a:spcAft>
              <a:buFont typeface="Arial" panose="020B0604020202020204" pitchFamily="34" charset="0"/>
              <a:buChar char="•"/>
            </a:pPr>
            <a:r>
              <a:rPr lang="en-US" sz="1200"/>
              <a:t>Understanding the context in which a psb occurred in is critical to </a:t>
            </a:r>
            <a:r>
              <a:rPr lang="en-US" sz="1200" b="1"/>
              <a:t>individualizing </a:t>
            </a:r>
            <a:r>
              <a:rPr lang="en-US" sz="1200"/>
              <a:t>a reintegration plan. </a:t>
            </a:r>
          </a:p>
          <a:p>
            <a:pPr marL="0" lvl="0" indent="-228600" defTabSz="914400">
              <a:spcBef>
                <a:spcPts val="1200"/>
              </a:spcBef>
              <a:spcAft>
                <a:spcPts val="0"/>
              </a:spcAft>
              <a:buFont typeface="Arial" panose="020B0604020202020204" pitchFamily="34" charset="0"/>
              <a:buChar char="•"/>
            </a:pPr>
            <a:r>
              <a:rPr lang="en-US" sz="1200"/>
              <a:t>Compare: </a:t>
            </a:r>
          </a:p>
          <a:p>
            <a:pPr marL="0" lvl="0" indent="-228600" defTabSz="914400">
              <a:spcBef>
                <a:spcPts val="1200"/>
              </a:spcBef>
              <a:spcAft>
                <a:spcPts val="0"/>
              </a:spcAft>
              <a:buFont typeface="Arial" panose="020B0604020202020204" pitchFamily="34" charset="0"/>
              <a:buChar char="•"/>
            </a:pPr>
            <a:r>
              <a:rPr lang="en-US" sz="1200"/>
              <a:t>A 15 year-old male, charged with forcible sexual abuse or rape of a child, following the sexual abuse of a younger 6 year-old sibling. Does the 15 year old have a learning disability, ASD, or other social impairment? Was this a repetitive act or a 1 time incident? Is being around high-school aged youth actually a protective factor?</a:t>
            </a:r>
          </a:p>
          <a:p>
            <a:pPr marL="0" lvl="0" indent="-228600" defTabSz="914400">
              <a:spcBef>
                <a:spcPts val="1200"/>
              </a:spcBef>
              <a:spcAft>
                <a:spcPts val="0"/>
              </a:spcAft>
              <a:buFont typeface="Arial" panose="020B0604020202020204" pitchFamily="34" charset="0"/>
              <a:buChar char="•"/>
            </a:pPr>
            <a:r>
              <a:rPr lang="en-US" sz="1200"/>
              <a:t>VS.</a:t>
            </a:r>
          </a:p>
          <a:p>
            <a:pPr marL="0" lvl="0" indent="-228600" defTabSz="914400">
              <a:spcBef>
                <a:spcPts val="1200"/>
              </a:spcBef>
              <a:spcAft>
                <a:spcPts val="0"/>
              </a:spcAft>
              <a:buFont typeface="Arial" panose="020B0604020202020204" pitchFamily="34" charset="0"/>
              <a:buChar char="•"/>
            </a:pPr>
            <a:r>
              <a:rPr lang="en-US" sz="1200"/>
              <a:t>A 16 year-old male with no developmental issues committing an aggravated sexual assault of a 16 year-old female peer that goes to the same school. </a:t>
            </a:r>
          </a:p>
          <a:p>
            <a:pPr marL="0" lvl="0" indent="-228600" defTabSz="914400">
              <a:spcBef>
                <a:spcPts val="1200"/>
              </a:spcBef>
              <a:spcAft>
                <a:spcPts val="1200"/>
              </a:spcAft>
              <a:buFont typeface="Arial" panose="020B0604020202020204" pitchFamily="34" charset="0"/>
              <a:buChar char="•"/>
            </a:pPr>
            <a:r>
              <a:rPr lang="en-US" sz="1200" b="1"/>
              <a:t>Understanding the contextual nature of these two different scenarios is critical. It allows everyone involved to make informed safety decisions that are in everyone's best interest.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91"/>
          <p:cNvSpPr txBox="1">
            <a:spLocks noGrp="1"/>
          </p:cNvSpPr>
          <p:nvPr>
            <p:ph type="title"/>
          </p:nvPr>
        </p:nvSpPr>
        <p:spPr>
          <a:xfrm>
            <a:off x="367500" y="552650"/>
            <a:ext cx="3837000" cy="19092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US" sz="3200"/>
              <a:t>The Best Practice Standard in Utah</a:t>
            </a:r>
          </a:p>
        </p:txBody>
      </p:sp>
      <p:sp>
        <p:nvSpPr>
          <p:cNvPr id="511" name="Google Shape;511;p91"/>
          <p:cNvSpPr txBox="1">
            <a:spLocks noGrp="1"/>
          </p:cNvSpPr>
          <p:nvPr>
            <p:ph type="body" idx="1"/>
          </p:nvPr>
        </p:nvSpPr>
        <p:spPr>
          <a:xfrm>
            <a:off x="4954150" y="724200"/>
            <a:ext cx="3837000" cy="3695100"/>
          </a:xfrm>
        </p:spPr>
        <p:txBody>
          <a:bodyPr spcFirstLastPara="1" wrap="square" lIns="91425" tIns="91425" rIns="91425" bIns="91425" anchor="ctr" anchorCtr="0">
            <a:normAutofit/>
          </a:bodyPr>
          <a:lstStyle/>
          <a:p>
            <a:pPr marL="0" lvl="0" indent="0" rtl="0">
              <a:lnSpc>
                <a:spcPct val="105000"/>
              </a:lnSpc>
              <a:spcBef>
                <a:spcPts val="1200"/>
              </a:spcBef>
              <a:spcAft>
                <a:spcPts val="0"/>
              </a:spcAft>
              <a:buNone/>
            </a:pPr>
            <a:r>
              <a:rPr lang="en-US" sz="1400"/>
              <a:t>Taken from the 2024 NOJOS Protocols &amp; Standards Manual, </a:t>
            </a:r>
          </a:p>
          <a:p>
            <a:pPr marL="0" lvl="0" indent="0" rtl="0">
              <a:lnSpc>
                <a:spcPct val="105000"/>
              </a:lnSpc>
              <a:spcBef>
                <a:spcPts val="1200"/>
              </a:spcBef>
              <a:spcAft>
                <a:spcPts val="0"/>
              </a:spcAft>
              <a:buClr>
                <a:schemeClr val="dk1"/>
              </a:buClr>
              <a:buSzPts val="1100"/>
              <a:buFont typeface="Arial"/>
              <a:buNone/>
            </a:pPr>
            <a:r>
              <a:rPr lang="en-US" sz="1400"/>
              <a:t>“The sex-specific treatment approach must be sensitive to the youth’s developmental trajectory and how experience, development, environment, differing ability, society, and culture impact this trajectory and create dynamics, issues, and problems that divert the youth on a pathway to engage in problematic sexual behaviors and/or sexually abusive behaviors. Most adolescents can be safely treated in community settings.” (ATSA 2017)</a:t>
            </a:r>
          </a:p>
          <a:p>
            <a:pPr marL="0" lvl="0" indent="0" rtl="0">
              <a:lnSpc>
                <a:spcPct val="105000"/>
              </a:lnSpc>
              <a:spcBef>
                <a:spcPts val="1200"/>
              </a:spcBef>
              <a:spcAft>
                <a:spcPts val="1200"/>
              </a:spcAft>
              <a:buNone/>
            </a:pPr>
            <a:endParaRPr lang="en-US" sz="1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92"/>
          <p:cNvSpPr txBox="1">
            <a:spLocks noGrp="1"/>
          </p:cNvSpPr>
          <p:nvPr>
            <p:ph type="title"/>
          </p:nvPr>
        </p:nvSpPr>
        <p:spPr>
          <a:xfrm>
            <a:off x="367500" y="552650"/>
            <a:ext cx="3837000" cy="19092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US" sz="3200"/>
              <a:t>The Best Practice Standard in Utah</a:t>
            </a:r>
          </a:p>
        </p:txBody>
      </p:sp>
      <p:sp>
        <p:nvSpPr>
          <p:cNvPr id="517" name="Google Shape;517;p92"/>
          <p:cNvSpPr txBox="1">
            <a:spLocks noGrp="1"/>
          </p:cNvSpPr>
          <p:nvPr>
            <p:ph type="body" idx="1"/>
          </p:nvPr>
        </p:nvSpPr>
        <p:spPr>
          <a:xfrm>
            <a:off x="4954150" y="724200"/>
            <a:ext cx="3837000" cy="3695100"/>
          </a:xfrm>
        </p:spPr>
        <p:txBody>
          <a:bodyPr spcFirstLastPara="1" wrap="square" lIns="91425" tIns="91425" rIns="91425" bIns="91425" anchor="ctr" anchorCtr="0">
            <a:normAutofit/>
          </a:bodyPr>
          <a:lstStyle/>
          <a:p>
            <a:pPr marL="0" lvl="0" indent="0" rtl="0">
              <a:lnSpc>
                <a:spcPct val="105000"/>
              </a:lnSpc>
              <a:spcBef>
                <a:spcPts val="0"/>
              </a:spcBef>
              <a:spcAft>
                <a:spcPts val="0"/>
              </a:spcAft>
              <a:buNone/>
            </a:pPr>
            <a:r>
              <a:rPr lang="en-US" sz="1100"/>
              <a:t>As taken from the Utah Network on Juvenile Obtaining Safety (NOJOS) 2024 Protocols &amp; Standards Manual, </a:t>
            </a:r>
          </a:p>
          <a:p>
            <a:pPr marL="0" lvl="0" indent="0" rtl="0">
              <a:lnSpc>
                <a:spcPct val="105000"/>
              </a:lnSpc>
              <a:spcBef>
                <a:spcPts val="1200"/>
              </a:spcBef>
              <a:spcAft>
                <a:spcPts val="0"/>
              </a:spcAft>
              <a:buNone/>
            </a:pPr>
            <a:r>
              <a:rPr lang="en-US" sz="1100"/>
              <a:t>“Moreover, a strength-based approach is strongly recommended given that protective factors can have a great impact on decreasing risk and helping the youth in making healthy life choices. Indeed, strengths-based factors help keep youth and their families positively engaged while mitigating risk factors and promoting healthy, prosocial ways for getting needs met, which are all essential components for effective treatment services.”  ATSA Juvenile Practice Committee, September 2020. </a:t>
            </a:r>
          </a:p>
          <a:p>
            <a:pPr marL="457200" lvl="0" indent="-342900" rtl="0">
              <a:lnSpc>
                <a:spcPct val="105000"/>
              </a:lnSpc>
              <a:spcBef>
                <a:spcPts val="1200"/>
              </a:spcBef>
              <a:spcAft>
                <a:spcPts val="0"/>
              </a:spcAft>
              <a:buSzPts val="1800"/>
              <a:buChar char="●"/>
            </a:pPr>
            <a:r>
              <a:rPr lang="en-US" sz="1100"/>
              <a:t>Invite the clinician or NOJOS expert to help understand these needs while mitigate risk factors.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93"/>
          <p:cNvSpPr txBox="1"/>
          <p:nvPr/>
        </p:nvSpPr>
        <p:spPr>
          <a:xfrm>
            <a:off x="1849200" y="278150"/>
            <a:ext cx="5445600" cy="4740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000" b="1">
                <a:solidFill>
                  <a:schemeClr val="dk1"/>
                </a:solidFill>
                <a:latin typeface="Open Sans"/>
                <a:ea typeface="Open Sans"/>
                <a:cs typeface="Open Sans"/>
                <a:sym typeface="Open Sans"/>
              </a:rPr>
              <a:t>You're not stuck.</a:t>
            </a:r>
            <a:endParaRPr sz="3000" b="1">
              <a:solidFill>
                <a:schemeClr val="dk1"/>
              </a:solidFill>
              <a:latin typeface="Open Sans"/>
              <a:ea typeface="Open Sans"/>
              <a:cs typeface="Open Sans"/>
              <a:sym typeface="Open Sans"/>
            </a:endParaRPr>
          </a:p>
          <a:p>
            <a:pPr marL="0" lvl="0" indent="0" algn="ctr" rtl="0">
              <a:spcBef>
                <a:spcPts val="0"/>
              </a:spcBef>
              <a:spcAft>
                <a:spcPts val="0"/>
              </a:spcAft>
              <a:buNone/>
            </a:pPr>
            <a:endParaRPr sz="2400" b="1">
              <a:solidFill>
                <a:schemeClr val="dk1"/>
              </a:solidFill>
              <a:latin typeface="Open Sans"/>
              <a:ea typeface="Open Sans"/>
              <a:cs typeface="Open Sans"/>
              <a:sym typeface="Open Sans"/>
            </a:endParaRPr>
          </a:p>
          <a:p>
            <a:pPr marL="0" lvl="0" indent="0" algn="l" rtl="0">
              <a:spcBef>
                <a:spcPts val="0"/>
              </a:spcBef>
              <a:spcAft>
                <a:spcPts val="0"/>
              </a:spcAft>
              <a:buNone/>
            </a:pPr>
            <a:r>
              <a:rPr lang="en" sz="2200">
                <a:solidFill>
                  <a:schemeClr val="dk1"/>
                </a:solidFill>
                <a:latin typeface="Open Sans"/>
                <a:ea typeface="Open Sans"/>
                <a:cs typeface="Open Sans"/>
                <a:sym typeface="Open Sans"/>
              </a:rPr>
              <a:t>You’re just committed to certain patterns of behavior because they have helped you in the past. Now those behaviors have become more harmful than helpful. The reason why you can’t move forward is because you keep applying an old formula to a new level in your life. Change the formula to get a different result</a:t>
            </a:r>
            <a:endParaRPr sz="2200">
              <a:solidFill>
                <a:schemeClr val="dk1"/>
              </a:solidFill>
              <a:latin typeface="Open Sans"/>
              <a:ea typeface="Open Sans"/>
              <a:cs typeface="Open Sans"/>
              <a:sym typeface="Open Sans"/>
            </a:endParaRPr>
          </a:p>
          <a:p>
            <a:pPr marL="0" lvl="0" indent="0" algn="l" rtl="0">
              <a:spcBef>
                <a:spcPts val="0"/>
              </a:spcBef>
              <a:spcAft>
                <a:spcPts val="0"/>
              </a:spcAft>
              <a:buNone/>
            </a:pPr>
            <a:endParaRPr sz="2200">
              <a:solidFill>
                <a:schemeClr val="dk1"/>
              </a:solidFill>
              <a:latin typeface="Open Sans"/>
              <a:ea typeface="Open Sans"/>
              <a:cs typeface="Open Sans"/>
              <a:sym typeface="Open Sans"/>
            </a:endParaRPr>
          </a:p>
          <a:p>
            <a:pPr marL="0" lvl="0" indent="0" algn="l" rtl="0">
              <a:spcBef>
                <a:spcPts val="0"/>
              </a:spcBef>
              <a:spcAft>
                <a:spcPts val="0"/>
              </a:spcAft>
              <a:buNone/>
            </a:pPr>
            <a:r>
              <a:rPr lang="en" sz="2200">
                <a:solidFill>
                  <a:schemeClr val="dk1"/>
                </a:solidFill>
                <a:latin typeface="Open Sans"/>
                <a:ea typeface="Open Sans"/>
                <a:cs typeface="Open Sans"/>
                <a:sym typeface="Open Sans"/>
              </a:rPr>
              <a:t>-Emily Maroutian</a:t>
            </a:r>
            <a:endParaRPr sz="2200">
              <a:solidFill>
                <a:schemeClr val="dk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94"/>
          <p:cNvSpPr txBox="1"/>
          <p:nvPr/>
        </p:nvSpPr>
        <p:spPr>
          <a:xfrm>
            <a:off x="1051450" y="427750"/>
            <a:ext cx="7000800" cy="506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100" dirty="0">
                <a:solidFill>
                  <a:schemeClr val="dk1"/>
                </a:solidFill>
                <a:latin typeface="Open Sans"/>
                <a:ea typeface="Open Sans"/>
                <a:cs typeface="Open Sans"/>
                <a:sym typeface="Open Sans"/>
              </a:rPr>
              <a:t>Resources and Links to the Reintegration Planning Presentation</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SzPts val="2100"/>
              <a:buFont typeface="Open Sans"/>
              <a:buChar char="●"/>
            </a:pPr>
            <a:r>
              <a:rPr lang="en" sz="2100" u="sng" dirty="0">
                <a:solidFill>
                  <a:schemeClr val="hlink"/>
                </a:solidFill>
                <a:latin typeface="Open Sans"/>
                <a:ea typeface="Open Sans"/>
                <a:cs typeface="Open Sans"/>
                <a:sym typeface="Open Sans"/>
                <a:hlinkClick r:id="rId3"/>
              </a:rPr>
              <a:t>53G-8-213</a:t>
            </a:r>
            <a:endParaRPr sz="3000" dirty="0">
              <a:solidFill>
                <a:schemeClr val="dk1"/>
              </a:solidFill>
              <a:latin typeface="Open Sans"/>
              <a:ea typeface="Open Sans"/>
              <a:cs typeface="Open Sans"/>
              <a:sym typeface="Open Sans"/>
            </a:endParaRPr>
          </a:p>
          <a:p>
            <a:pPr marL="457200" lvl="0" indent="-361950" algn="l" rtl="0">
              <a:spcBef>
                <a:spcPts val="0"/>
              </a:spcBef>
              <a:spcAft>
                <a:spcPts val="0"/>
              </a:spcAft>
              <a:buSzPts val="2100"/>
              <a:buFont typeface="Open Sans"/>
              <a:buChar char="●"/>
            </a:pPr>
            <a:r>
              <a:rPr lang="en" sz="2100" u="sng" dirty="0">
                <a:solidFill>
                  <a:schemeClr val="hlink"/>
                </a:solidFill>
                <a:latin typeface="Open Sans"/>
                <a:ea typeface="Open Sans"/>
                <a:cs typeface="Open Sans"/>
                <a:sym typeface="Open Sans"/>
                <a:hlinkClick r:id="rId4"/>
              </a:rPr>
              <a:t>H.B.84 School Safety Amendments</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Clr>
                <a:schemeClr val="dk1"/>
              </a:buClr>
              <a:buSzPts val="2100"/>
              <a:buFont typeface="Open Sans"/>
              <a:buChar char="●"/>
            </a:pPr>
            <a:r>
              <a:rPr lang="en" sz="2100" u="sng" dirty="0">
                <a:solidFill>
                  <a:schemeClr val="hlink"/>
                </a:solidFill>
                <a:latin typeface="Open Sans"/>
                <a:ea typeface="Open Sans"/>
                <a:cs typeface="Open Sans"/>
                <a:sym typeface="Open Sans"/>
                <a:hlinkClick r:id="rId5"/>
              </a:rPr>
              <a:t>H.B.362 Juvenile Justice Revisions</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Clr>
                <a:schemeClr val="dk1"/>
              </a:buClr>
              <a:buSzPts val="2100"/>
              <a:buFont typeface="Open Sans"/>
              <a:buChar char="●"/>
            </a:pPr>
            <a:r>
              <a:rPr lang="en" sz="2100" u="sng" dirty="0">
                <a:solidFill>
                  <a:schemeClr val="hlink"/>
                </a:solidFill>
                <a:latin typeface="Open Sans"/>
                <a:ea typeface="Open Sans"/>
                <a:cs typeface="Open Sans"/>
                <a:sym typeface="Open Sans"/>
                <a:hlinkClick r:id="rId6"/>
              </a:rPr>
              <a:t>H.B.418 Student Offender Reintegration Amendments</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Clr>
                <a:schemeClr val="dk1"/>
              </a:buClr>
              <a:buSzPts val="2100"/>
              <a:buFont typeface="Open Sans"/>
              <a:buChar char="●"/>
            </a:pPr>
            <a:r>
              <a:rPr lang="en" sz="2100" u="sng" dirty="0">
                <a:solidFill>
                  <a:schemeClr val="hlink"/>
                </a:solidFill>
                <a:latin typeface="Open Sans"/>
                <a:ea typeface="Open Sans"/>
                <a:cs typeface="Open Sans"/>
                <a:sym typeface="Open Sans"/>
                <a:hlinkClick r:id="rId7"/>
              </a:rPr>
              <a:t>S.B. 246 Juvenile Justice Modifications</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Clr>
                <a:schemeClr val="dk1"/>
              </a:buClr>
              <a:buSzPts val="2100"/>
              <a:buFont typeface="Open Sans"/>
              <a:buChar char="●"/>
            </a:pPr>
            <a:r>
              <a:rPr lang="en" sz="2100" u="sng" dirty="0">
                <a:solidFill>
                  <a:schemeClr val="hlink"/>
                </a:solidFill>
                <a:latin typeface="Open Sans"/>
                <a:ea typeface="Open Sans"/>
                <a:cs typeface="Open Sans"/>
                <a:sym typeface="Open Sans"/>
                <a:hlinkClick r:id="rId8"/>
              </a:rPr>
              <a:t>Part 5 Weapons Definitions</a:t>
            </a:r>
            <a:endParaRPr sz="2100" dirty="0">
              <a:solidFill>
                <a:schemeClr val="dk1"/>
              </a:solidFill>
              <a:latin typeface="Open Sans"/>
              <a:ea typeface="Open Sans"/>
              <a:cs typeface="Open Sans"/>
              <a:sym typeface="Open Sans"/>
            </a:endParaRPr>
          </a:p>
          <a:p>
            <a:pPr marL="457200" lvl="0" indent="-361950" algn="l" rtl="0">
              <a:spcBef>
                <a:spcPts val="0"/>
              </a:spcBef>
              <a:spcAft>
                <a:spcPts val="0"/>
              </a:spcAft>
              <a:buClr>
                <a:schemeClr val="dk1"/>
              </a:buClr>
              <a:buSzPts val="2100"/>
              <a:buFont typeface="Open Sans"/>
              <a:buChar char="●"/>
            </a:pPr>
            <a:r>
              <a:rPr lang="en" sz="2100" u="sng" dirty="0">
                <a:solidFill>
                  <a:schemeClr val="hlink"/>
                </a:solidFill>
                <a:latin typeface="Open Sans"/>
                <a:ea typeface="Open Sans"/>
                <a:cs typeface="Open Sans"/>
                <a:sym typeface="Open Sans"/>
                <a:hlinkClick r:id="rId9"/>
              </a:rPr>
              <a:t>Violent Felony “serious offenses” Definitions</a:t>
            </a:r>
            <a:endParaRPr sz="2100" dirty="0">
              <a:solidFill>
                <a:schemeClr val="dk1"/>
              </a:solidFill>
              <a:latin typeface="Open Sans"/>
              <a:ea typeface="Open Sans"/>
              <a:cs typeface="Open Sans"/>
              <a:sym typeface="Open Sans"/>
            </a:endParaRPr>
          </a:p>
          <a:p>
            <a:pPr marL="0" lvl="0" indent="0" algn="l" rtl="0">
              <a:spcBef>
                <a:spcPts val="0"/>
              </a:spcBef>
              <a:spcAft>
                <a:spcPts val="0"/>
              </a:spcAft>
              <a:buNone/>
            </a:pPr>
            <a:endParaRPr sz="2000" u="sng" dirty="0">
              <a:solidFill>
                <a:schemeClr val="dk1"/>
              </a:solidFill>
              <a:latin typeface="Open Sans"/>
              <a:ea typeface="Open Sans"/>
              <a:cs typeface="Open Sans"/>
              <a:sym typeface="Open Sans"/>
            </a:endParaRPr>
          </a:p>
          <a:p>
            <a:pPr marL="0" lvl="0" indent="0" algn="l" rtl="0">
              <a:spcBef>
                <a:spcPts val="0"/>
              </a:spcBef>
              <a:spcAft>
                <a:spcPts val="0"/>
              </a:spcAft>
              <a:buNone/>
            </a:pPr>
            <a:r>
              <a:rPr lang="en" sz="1600" u="sng" dirty="0">
                <a:solidFill>
                  <a:schemeClr val="dk1"/>
                </a:solidFill>
                <a:latin typeface="Open Sans"/>
                <a:ea typeface="Open Sans"/>
                <a:cs typeface="Open Sans"/>
                <a:sym typeface="Open Sans"/>
              </a:rPr>
              <a:t>More information please contact:</a:t>
            </a:r>
            <a:endParaRPr sz="1600" u="sng" dirty="0">
              <a:solidFill>
                <a:schemeClr val="dk1"/>
              </a:solidFill>
              <a:latin typeface="Open Sans"/>
              <a:ea typeface="Open Sans"/>
              <a:cs typeface="Open Sans"/>
              <a:sym typeface="Open Sans"/>
            </a:endParaRPr>
          </a:p>
          <a:p>
            <a:pPr marL="0" lvl="0" indent="0" algn="l" rtl="0">
              <a:spcBef>
                <a:spcPts val="0"/>
              </a:spcBef>
              <a:spcAft>
                <a:spcPts val="0"/>
              </a:spcAft>
              <a:buNone/>
            </a:pPr>
            <a:r>
              <a:rPr lang="en" sz="1300" dirty="0">
                <a:solidFill>
                  <a:schemeClr val="dk1"/>
                </a:solidFill>
                <a:latin typeface="Open Sans"/>
                <a:ea typeface="Open Sans"/>
                <a:cs typeface="Open Sans"/>
                <a:sym typeface="Open Sans"/>
              </a:rPr>
              <a:t>Utah State Board of Education: David </a:t>
            </a:r>
            <a:r>
              <a:rPr lang="en" sz="1300" dirty="0" err="1">
                <a:solidFill>
                  <a:schemeClr val="dk1"/>
                </a:solidFill>
                <a:latin typeface="Open Sans"/>
                <a:ea typeface="Open Sans"/>
                <a:cs typeface="Open Sans"/>
                <a:sym typeface="Open Sans"/>
              </a:rPr>
              <a:t>Sollami</a:t>
            </a:r>
            <a:r>
              <a:rPr lang="en" sz="1300" dirty="0">
                <a:solidFill>
                  <a:schemeClr val="dk1"/>
                </a:solidFill>
                <a:latin typeface="Open Sans"/>
                <a:ea typeface="Open Sans"/>
                <a:cs typeface="Open Sans"/>
                <a:sym typeface="Open Sans"/>
              </a:rPr>
              <a:t>, </a:t>
            </a:r>
            <a:r>
              <a:rPr lang="en" sz="1300" u="sng" dirty="0">
                <a:solidFill>
                  <a:schemeClr val="hlink"/>
                </a:solidFill>
                <a:latin typeface="Open Sans"/>
                <a:ea typeface="Open Sans"/>
                <a:cs typeface="Open Sans"/>
                <a:sym typeface="Open Sans"/>
                <a:hlinkClick r:id="rId10"/>
              </a:rPr>
              <a:t>david.sollami@schools.utah.gov</a:t>
            </a:r>
            <a:endParaRPr sz="1300" dirty="0">
              <a:solidFill>
                <a:schemeClr val="dk1"/>
              </a:solidFill>
              <a:latin typeface="Open Sans"/>
              <a:ea typeface="Open Sans"/>
              <a:cs typeface="Open Sans"/>
              <a:sym typeface="Open Sans"/>
            </a:endParaRPr>
          </a:p>
          <a:p>
            <a:pPr marL="0" lvl="0" indent="0" algn="l" rtl="0">
              <a:spcBef>
                <a:spcPts val="0"/>
              </a:spcBef>
              <a:spcAft>
                <a:spcPts val="0"/>
              </a:spcAft>
              <a:buNone/>
            </a:pPr>
            <a:r>
              <a:rPr lang="en" sz="1300" dirty="0">
                <a:solidFill>
                  <a:schemeClr val="dk1"/>
                </a:solidFill>
                <a:latin typeface="Open Sans"/>
                <a:ea typeface="Open Sans"/>
                <a:cs typeface="Open Sans"/>
                <a:sym typeface="Open Sans"/>
              </a:rPr>
              <a:t>Juvenile Court: Blake Murdoch, </a:t>
            </a:r>
            <a:r>
              <a:rPr lang="en" sz="1300" u="sng" dirty="0">
                <a:solidFill>
                  <a:schemeClr val="hlink"/>
                </a:solidFill>
                <a:latin typeface="Open Sans"/>
                <a:ea typeface="Open Sans"/>
                <a:cs typeface="Open Sans"/>
                <a:sym typeface="Open Sans"/>
                <a:hlinkClick r:id="rId11"/>
              </a:rPr>
              <a:t>blakem@utcourts.gov</a:t>
            </a:r>
            <a:r>
              <a:rPr lang="en" sz="1300" dirty="0">
                <a:solidFill>
                  <a:schemeClr val="dk1"/>
                </a:solidFill>
                <a:latin typeface="Open Sans"/>
                <a:ea typeface="Open Sans"/>
                <a:cs typeface="Open Sans"/>
                <a:sym typeface="Open Sans"/>
              </a:rPr>
              <a:t> </a:t>
            </a:r>
            <a:endParaRPr sz="1300" dirty="0">
              <a:solidFill>
                <a:schemeClr val="dk1"/>
              </a:solidFill>
              <a:latin typeface="Open Sans"/>
              <a:ea typeface="Open Sans"/>
              <a:cs typeface="Open Sans"/>
              <a:sym typeface="Open Sans"/>
            </a:endParaRPr>
          </a:p>
          <a:p>
            <a:pPr marL="0" lvl="0" indent="0" algn="l" rtl="0">
              <a:spcBef>
                <a:spcPts val="0"/>
              </a:spcBef>
              <a:spcAft>
                <a:spcPts val="0"/>
              </a:spcAft>
              <a:buNone/>
            </a:pPr>
            <a:r>
              <a:rPr lang="en" sz="1300" dirty="0">
                <a:solidFill>
                  <a:schemeClr val="dk1"/>
                </a:solidFill>
                <a:latin typeface="Open Sans"/>
                <a:ea typeface="Open Sans"/>
                <a:cs typeface="Open Sans"/>
                <a:sym typeface="Open Sans"/>
              </a:rPr>
              <a:t>Juvenile Court email notifications: </a:t>
            </a:r>
            <a:r>
              <a:rPr lang="en" sz="1300" dirty="0" err="1">
                <a:solidFill>
                  <a:schemeClr val="dk1"/>
                </a:solidFill>
                <a:latin typeface="Open Sans"/>
                <a:ea typeface="Open Sans"/>
                <a:cs typeface="Open Sans"/>
                <a:sym typeface="Open Sans"/>
              </a:rPr>
              <a:t>Destyni</a:t>
            </a:r>
            <a:r>
              <a:rPr lang="en" sz="1300" dirty="0">
                <a:solidFill>
                  <a:schemeClr val="dk1"/>
                </a:solidFill>
                <a:latin typeface="Open Sans"/>
                <a:ea typeface="Open Sans"/>
                <a:cs typeface="Open Sans"/>
                <a:sym typeface="Open Sans"/>
              </a:rPr>
              <a:t> Upton, </a:t>
            </a:r>
            <a:r>
              <a:rPr lang="en" sz="1300" u="sng" dirty="0">
                <a:solidFill>
                  <a:schemeClr val="hlink"/>
                </a:solidFill>
                <a:latin typeface="Open Sans"/>
                <a:ea typeface="Open Sans"/>
                <a:cs typeface="Open Sans"/>
                <a:sym typeface="Open Sans"/>
                <a:hlinkClick r:id="rId12"/>
              </a:rPr>
              <a:t>destyniu@utcourts.gov</a:t>
            </a:r>
            <a:r>
              <a:rPr lang="en" sz="1300" dirty="0">
                <a:solidFill>
                  <a:schemeClr val="dk1"/>
                </a:solidFill>
                <a:latin typeface="Open Sans"/>
                <a:ea typeface="Open Sans"/>
                <a:cs typeface="Open Sans"/>
                <a:sym typeface="Open Sans"/>
              </a:rPr>
              <a:t> </a:t>
            </a:r>
            <a:endParaRPr sz="1300" dirty="0">
              <a:solidFill>
                <a:schemeClr val="dk1"/>
              </a:solidFill>
              <a:latin typeface="Open Sans"/>
              <a:ea typeface="Open Sans"/>
              <a:cs typeface="Open Sans"/>
              <a:sym typeface="Open Sans"/>
            </a:endParaRPr>
          </a:p>
          <a:p>
            <a:pPr marL="0" lvl="0" indent="0" algn="l" rtl="0">
              <a:spcBef>
                <a:spcPts val="0"/>
              </a:spcBef>
              <a:spcAft>
                <a:spcPts val="0"/>
              </a:spcAft>
              <a:buNone/>
            </a:pPr>
            <a:r>
              <a:rPr lang="en" sz="1300" dirty="0">
                <a:solidFill>
                  <a:schemeClr val="dk1"/>
                </a:solidFill>
                <a:latin typeface="Open Sans"/>
                <a:ea typeface="Open Sans"/>
                <a:cs typeface="Open Sans"/>
                <a:sym typeface="Open Sans"/>
              </a:rPr>
              <a:t>Juvenile Justice and Youth Services: Rachel Edwards, </a:t>
            </a:r>
            <a:r>
              <a:rPr lang="en" sz="1300" u="sng" dirty="0">
                <a:solidFill>
                  <a:schemeClr val="hlink"/>
                </a:solidFill>
                <a:latin typeface="Open Sans"/>
                <a:ea typeface="Open Sans"/>
                <a:cs typeface="Open Sans"/>
                <a:sym typeface="Open Sans"/>
                <a:hlinkClick r:id="rId13"/>
              </a:rPr>
              <a:t>redwards@utah.gov</a:t>
            </a:r>
            <a:r>
              <a:rPr lang="en" sz="1300" dirty="0">
                <a:solidFill>
                  <a:schemeClr val="dk1"/>
                </a:solidFill>
                <a:latin typeface="Open Sans"/>
                <a:ea typeface="Open Sans"/>
                <a:cs typeface="Open Sans"/>
                <a:sym typeface="Open Sans"/>
              </a:rPr>
              <a:t> </a:t>
            </a:r>
            <a:endParaRPr sz="1300" dirty="0">
              <a:solidFill>
                <a:schemeClr val="dk1"/>
              </a:solidFill>
              <a:latin typeface="Open Sans"/>
              <a:ea typeface="Open Sans"/>
              <a:cs typeface="Open Sans"/>
              <a:sym typeface="Open Sans"/>
            </a:endParaRPr>
          </a:p>
          <a:p>
            <a:pPr marL="0" lvl="0" indent="0" algn="l" rtl="0">
              <a:spcBef>
                <a:spcPts val="0"/>
              </a:spcBef>
              <a:spcAft>
                <a:spcPts val="0"/>
              </a:spcAft>
              <a:buNone/>
            </a:pPr>
            <a:endParaRPr sz="1900" dirty="0">
              <a:solidFill>
                <a:schemeClr val="dk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3A04C-EDAA-ACAE-A8EF-EB901712B9A6}"/>
              </a:ext>
            </a:extLst>
          </p:cNvPr>
          <p:cNvSpPr>
            <a:spLocks noGrp="1"/>
          </p:cNvSpPr>
          <p:nvPr>
            <p:ph type="title"/>
          </p:nvPr>
        </p:nvSpPr>
        <p:spPr>
          <a:xfrm>
            <a:off x="265500" y="1375599"/>
            <a:ext cx="4045200" cy="1551900"/>
          </a:xfrm>
        </p:spPr>
        <p:txBody>
          <a:bodyPr wrap="square" anchor="b">
            <a:normAutofit/>
          </a:bodyPr>
          <a:lstStyle/>
          <a:p>
            <a:r>
              <a:rPr lang="en-US"/>
              <a:t>QUESTIONS</a:t>
            </a:r>
          </a:p>
        </p:txBody>
      </p:sp>
      <p:sp>
        <p:nvSpPr>
          <p:cNvPr id="8" name="Subtitle 2">
            <a:extLst>
              <a:ext uri="{FF2B5EF4-FFF2-40B4-BE49-F238E27FC236}">
                <a16:creationId xmlns:a16="http://schemas.microsoft.com/office/drawing/2014/main" id="{8BEA9BC0-E0B0-ACF7-6A80-452E7F8F2583}"/>
              </a:ext>
            </a:extLst>
          </p:cNvPr>
          <p:cNvSpPr>
            <a:spLocks noGrp="1"/>
          </p:cNvSpPr>
          <p:nvPr>
            <p:ph type="subTitle" idx="1"/>
          </p:nvPr>
        </p:nvSpPr>
        <p:spPr>
          <a:xfrm>
            <a:off x="265500" y="2981125"/>
            <a:ext cx="4045200" cy="1345500"/>
          </a:xfrm>
        </p:spPr>
        <p:txBody>
          <a:bodyPr/>
          <a:lstStyle/>
          <a:p>
            <a:endParaRPr lang="en-US"/>
          </a:p>
        </p:txBody>
      </p:sp>
      <p:sp>
        <p:nvSpPr>
          <p:cNvPr id="3" name="Text Placeholder 2">
            <a:extLst>
              <a:ext uri="{FF2B5EF4-FFF2-40B4-BE49-F238E27FC236}">
                <a16:creationId xmlns:a16="http://schemas.microsoft.com/office/drawing/2014/main" id="{574F2D9B-CB9F-6002-C47C-076A0FE4E086}"/>
              </a:ext>
            </a:extLst>
          </p:cNvPr>
          <p:cNvSpPr>
            <a:spLocks noGrp="1"/>
          </p:cNvSpPr>
          <p:nvPr>
            <p:ph type="body" idx="2"/>
          </p:nvPr>
        </p:nvSpPr>
        <p:spPr>
          <a:xfrm>
            <a:off x="4939500" y="724200"/>
            <a:ext cx="3837000" cy="3695100"/>
          </a:xfrm>
        </p:spPr>
        <p:txBody>
          <a:bodyPr wrap="square" anchor="ctr">
            <a:normAutofit/>
          </a:bodyPr>
          <a:lstStyle/>
          <a:p>
            <a:pPr marL="0" lvl="0" indent="0" rtl="0">
              <a:lnSpc>
                <a:spcPct val="105000"/>
              </a:lnSpc>
              <a:spcBef>
                <a:spcPts val="0"/>
              </a:spcBef>
              <a:spcAft>
                <a:spcPts val="600"/>
              </a:spcAft>
              <a:buNone/>
            </a:pPr>
            <a:r>
              <a:rPr lang="en-US" dirty="0"/>
              <a:t>David </a:t>
            </a:r>
            <a:r>
              <a:rPr lang="en-US" dirty="0" err="1"/>
              <a:t>Sollami</a:t>
            </a:r>
            <a:r>
              <a:rPr lang="en-US" dirty="0"/>
              <a:t>, </a:t>
            </a:r>
            <a:r>
              <a:rPr lang="en-US" u="sng" dirty="0">
                <a:hlinkClick r:id="rId2"/>
              </a:rPr>
              <a:t>david.sollami@schools.utah.gov</a:t>
            </a:r>
            <a:endParaRPr lang="en-US" dirty="0"/>
          </a:p>
          <a:p>
            <a:pPr marL="0" lvl="0" indent="0" rtl="0">
              <a:lnSpc>
                <a:spcPct val="105000"/>
              </a:lnSpc>
              <a:spcBef>
                <a:spcPts val="0"/>
              </a:spcBef>
              <a:spcAft>
                <a:spcPts val="600"/>
              </a:spcAft>
              <a:buNone/>
            </a:pPr>
            <a:r>
              <a:rPr lang="en-US" dirty="0"/>
              <a:t>Blake Murdoch, </a:t>
            </a:r>
            <a:r>
              <a:rPr lang="en-US" u="sng" dirty="0">
                <a:hlinkClick r:id="rId3"/>
              </a:rPr>
              <a:t>blakem@utcourts.gov</a:t>
            </a:r>
            <a:r>
              <a:rPr lang="en-US" dirty="0"/>
              <a:t> </a:t>
            </a:r>
          </a:p>
          <a:p>
            <a:pPr marL="0" lvl="0" indent="0" rtl="0">
              <a:lnSpc>
                <a:spcPct val="105000"/>
              </a:lnSpc>
              <a:spcBef>
                <a:spcPts val="0"/>
              </a:spcBef>
              <a:spcAft>
                <a:spcPts val="600"/>
              </a:spcAft>
              <a:buNone/>
            </a:pPr>
            <a:r>
              <a:rPr lang="en-US" dirty="0"/>
              <a:t>Rachel Edwards, </a:t>
            </a:r>
            <a:r>
              <a:rPr lang="en-US" u="sng" dirty="0">
                <a:hlinkClick r:id="rId4"/>
              </a:rPr>
              <a:t>redwards@utah.gov</a:t>
            </a:r>
            <a:r>
              <a:rPr lang="en-US" dirty="0"/>
              <a:t> </a:t>
            </a:r>
          </a:p>
          <a:p>
            <a:pPr marL="0" lvl="0" indent="0" rtl="0">
              <a:lnSpc>
                <a:spcPct val="105000"/>
              </a:lnSpc>
              <a:spcBef>
                <a:spcPts val="0"/>
              </a:spcBef>
              <a:spcAft>
                <a:spcPts val="600"/>
              </a:spcAft>
              <a:buNone/>
            </a:pPr>
            <a:r>
              <a:rPr lang="en-US" dirty="0"/>
              <a:t>Wayne </a:t>
            </a:r>
            <a:r>
              <a:rPr lang="en-US" dirty="0" err="1"/>
              <a:t>Arner</a:t>
            </a:r>
            <a:r>
              <a:rPr lang="en-US" dirty="0"/>
              <a:t>, </a:t>
            </a:r>
            <a:r>
              <a:rPr lang="en-US" b="0" i="0" u="none" strike="noStrike" dirty="0">
                <a:effectLst/>
                <a:hlinkClick r:id="rId5"/>
              </a:rPr>
              <a:t>warner@youthvillage.org</a:t>
            </a:r>
            <a:endParaRPr lang="en-US" b="0" i="0" u="none" strike="noStrike" dirty="0">
              <a:effectLst/>
            </a:endParaRPr>
          </a:p>
          <a:p>
            <a:pPr marL="0" lvl="0" indent="0" rtl="0">
              <a:lnSpc>
                <a:spcPct val="105000"/>
              </a:lnSpc>
              <a:spcBef>
                <a:spcPts val="0"/>
              </a:spcBef>
              <a:spcAft>
                <a:spcPts val="600"/>
              </a:spcAft>
              <a:buNone/>
            </a:pPr>
            <a:r>
              <a:rPr lang="en-US" dirty="0"/>
              <a:t>Pamela </a:t>
            </a:r>
            <a:r>
              <a:rPr lang="en-US" dirty="0" err="1"/>
              <a:t>Vickrey</a:t>
            </a:r>
            <a:r>
              <a:rPr lang="en-US" dirty="0"/>
              <a:t>, </a:t>
            </a:r>
            <a:r>
              <a:rPr lang="en-US" dirty="0">
                <a:hlinkClick r:id="rId6"/>
              </a:rPr>
              <a:t>pvickrey@ujda.org</a:t>
            </a:r>
            <a:endParaRPr lang="en-US" dirty="0"/>
          </a:p>
          <a:p>
            <a:pPr>
              <a:lnSpc>
                <a:spcPct val="105000"/>
              </a:lnSpc>
              <a:spcAft>
                <a:spcPts val="600"/>
              </a:spcAft>
            </a:pPr>
            <a:endParaRPr lang="en-US" dirty="0"/>
          </a:p>
        </p:txBody>
      </p:sp>
    </p:spTree>
    <p:extLst>
      <p:ext uri="{BB962C8B-B14F-4D97-AF65-F5344CB8AC3E}">
        <p14:creationId xmlns:p14="http://schemas.microsoft.com/office/powerpoint/2010/main" val="1174706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60"/>
          <p:cNvSpPr txBox="1">
            <a:spLocks noGrp="1"/>
          </p:cNvSpPr>
          <p:nvPr>
            <p:ph type="ctrTitle"/>
          </p:nvPr>
        </p:nvSpPr>
        <p:spPr>
          <a:xfrm>
            <a:off x="519600" y="546775"/>
            <a:ext cx="8104800" cy="801600"/>
          </a:xfrm>
          <a:prstGeom prst="rect">
            <a:avLst/>
          </a:prstGeom>
        </p:spPr>
        <p:txBody>
          <a:bodyPr spcFirstLastPara="1" wrap="square" lIns="68575" tIns="34275" rIns="68575" bIns="34275" anchor="b" anchorCtr="0">
            <a:normAutofit fontScale="90000"/>
          </a:bodyPr>
          <a:lstStyle/>
          <a:p>
            <a:pPr marL="0" lvl="0" indent="0" algn="ctr" rtl="0">
              <a:spcBef>
                <a:spcPts val="0"/>
              </a:spcBef>
              <a:spcAft>
                <a:spcPts val="0"/>
              </a:spcAft>
              <a:buNone/>
            </a:pPr>
            <a:r>
              <a:rPr lang="en"/>
              <a:t>What triggers a Reintegration Plan?</a:t>
            </a:r>
            <a:endParaRPr/>
          </a:p>
        </p:txBody>
      </p:sp>
      <p:sp>
        <p:nvSpPr>
          <p:cNvPr id="306" name="Google Shape;306;p60"/>
          <p:cNvSpPr txBox="1">
            <a:spLocks noGrp="1"/>
          </p:cNvSpPr>
          <p:nvPr>
            <p:ph type="subTitle" idx="1"/>
          </p:nvPr>
        </p:nvSpPr>
        <p:spPr>
          <a:xfrm>
            <a:off x="802800" y="1982925"/>
            <a:ext cx="7538400" cy="2773200"/>
          </a:xfrm>
          <a:prstGeom prst="rect">
            <a:avLst/>
          </a:prstGeom>
        </p:spPr>
        <p:txBody>
          <a:bodyPr spcFirstLastPara="1" wrap="square" lIns="68575" tIns="34275" rIns="68575" bIns="34275" anchor="t" anchorCtr="0">
            <a:noAutofit/>
          </a:bodyPr>
          <a:lstStyle/>
          <a:p>
            <a:pPr marL="457200" lvl="0" indent="-359410" algn="l" rtl="0">
              <a:lnSpc>
                <a:spcPct val="100000"/>
              </a:lnSpc>
              <a:spcBef>
                <a:spcPts val="800"/>
              </a:spcBef>
              <a:spcAft>
                <a:spcPts val="0"/>
              </a:spcAft>
              <a:buSzPts val="2060"/>
              <a:buChar char="●"/>
            </a:pPr>
            <a:r>
              <a:rPr lang="en" sz="2060"/>
              <a:t>A school district will receive a </a:t>
            </a:r>
            <a:r>
              <a:rPr lang="en" sz="2060" b="1"/>
              <a:t>notification from the juvenile court or a law enforcement agency</a:t>
            </a:r>
            <a:r>
              <a:rPr lang="en" sz="2060"/>
              <a:t> that a student was </a:t>
            </a:r>
            <a:r>
              <a:rPr lang="en" sz="2060" b="1"/>
              <a:t>arrested</a:t>
            </a:r>
            <a:r>
              <a:rPr lang="en" sz="2060"/>
              <a:t> for, </a:t>
            </a:r>
            <a:r>
              <a:rPr lang="en" sz="2060" b="1"/>
              <a:t>charged</a:t>
            </a:r>
            <a:r>
              <a:rPr lang="en" sz="2060"/>
              <a:t> with, or </a:t>
            </a:r>
            <a:r>
              <a:rPr lang="en" sz="2060" b="1"/>
              <a:t>adjudicated</a:t>
            </a:r>
            <a:r>
              <a:rPr lang="en" sz="2060"/>
              <a:t> in the juvenile court for a violent felony or an offense in violation of Title 76, Chapter 10, Part 5, Weapons, serious offense.</a:t>
            </a:r>
            <a:endParaRPr sz="2060"/>
          </a:p>
          <a:p>
            <a:pPr marL="457200" lvl="0" indent="-359410" algn="l" rtl="0">
              <a:lnSpc>
                <a:spcPct val="100000"/>
              </a:lnSpc>
              <a:spcBef>
                <a:spcPts val="0"/>
              </a:spcBef>
              <a:spcAft>
                <a:spcPts val="0"/>
              </a:spcAft>
              <a:buSzPts val="2060"/>
              <a:buChar char="●"/>
            </a:pPr>
            <a:r>
              <a:rPr lang="en" sz="2060"/>
              <a:t>Email notification from the juvenile courts</a:t>
            </a:r>
            <a:endParaRPr sz="206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61"/>
          <p:cNvSpPr txBox="1">
            <a:spLocks noGrp="1"/>
          </p:cNvSpPr>
          <p:nvPr>
            <p:ph type="ctrTitle"/>
          </p:nvPr>
        </p:nvSpPr>
        <p:spPr>
          <a:xfrm>
            <a:off x="1143000" y="606125"/>
            <a:ext cx="6858000" cy="697800"/>
          </a:xfrm>
          <a:prstGeom prst="rect">
            <a:avLst/>
          </a:prstGeom>
        </p:spPr>
        <p:txBody>
          <a:bodyPr spcFirstLastPara="1" wrap="square" lIns="68575" tIns="34275" rIns="68575" bIns="34275" anchor="b" anchorCtr="0">
            <a:normAutofit/>
          </a:bodyPr>
          <a:lstStyle/>
          <a:p>
            <a:pPr marL="0" lvl="0" indent="0" algn="ctr" rtl="0">
              <a:spcBef>
                <a:spcPts val="0"/>
              </a:spcBef>
              <a:spcAft>
                <a:spcPts val="0"/>
              </a:spcAft>
              <a:buNone/>
            </a:pPr>
            <a:r>
              <a:rPr lang="en"/>
              <a:t>2024 Legislative Updates </a:t>
            </a:r>
            <a:endParaRPr/>
          </a:p>
        </p:txBody>
      </p:sp>
      <p:sp>
        <p:nvSpPr>
          <p:cNvPr id="312" name="Google Shape;312;p61"/>
          <p:cNvSpPr txBox="1">
            <a:spLocks noGrp="1"/>
          </p:cNvSpPr>
          <p:nvPr>
            <p:ph type="subTitle" idx="1"/>
          </p:nvPr>
        </p:nvSpPr>
        <p:spPr>
          <a:xfrm>
            <a:off x="1143000" y="1577894"/>
            <a:ext cx="6858000" cy="3456300"/>
          </a:xfrm>
          <a:prstGeom prst="rect">
            <a:avLst/>
          </a:prstGeom>
        </p:spPr>
        <p:txBody>
          <a:bodyPr spcFirstLastPara="1" wrap="square" lIns="68575" tIns="34275" rIns="68575" bIns="34275" anchor="t" anchorCtr="0">
            <a:noAutofit/>
          </a:bodyPr>
          <a:lstStyle/>
          <a:p>
            <a:pPr marL="457200" lvl="0" indent="-311150" algn="l" rtl="0">
              <a:lnSpc>
                <a:spcPct val="100000"/>
              </a:lnSpc>
              <a:spcBef>
                <a:spcPts val="800"/>
              </a:spcBef>
              <a:spcAft>
                <a:spcPts val="0"/>
              </a:spcAft>
              <a:buSzPts val="1300"/>
              <a:buChar char="●"/>
            </a:pPr>
            <a:r>
              <a:rPr lang="en" sz="1300"/>
              <a:t>School Safety Specialist and School Safety Director was added to the “multidisciplinary team” </a:t>
            </a:r>
            <a:r>
              <a:rPr lang="en" sz="1200" b="1"/>
              <a:t>-H.B.84</a:t>
            </a:r>
            <a:endParaRPr sz="1200" b="1"/>
          </a:p>
          <a:p>
            <a:pPr marL="457200" lvl="0" indent="-311150" algn="l" rtl="0">
              <a:lnSpc>
                <a:spcPct val="100000"/>
              </a:lnSpc>
              <a:spcBef>
                <a:spcPts val="0"/>
              </a:spcBef>
              <a:spcAft>
                <a:spcPts val="0"/>
              </a:spcAft>
              <a:buSzPts val="1300"/>
              <a:buChar char="●"/>
            </a:pPr>
            <a:r>
              <a:rPr lang="en" sz="1300"/>
              <a:t>Superintendent’s “designee” was added (singular) </a:t>
            </a:r>
            <a:r>
              <a:rPr lang="en" sz="1200" b="1"/>
              <a:t>-H.B.362</a:t>
            </a:r>
            <a:endParaRPr sz="1200" b="1"/>
          </a:p>
          <a:p>
            <a:pPr marL="457200" lvl="0" indent="-311150" algn="l" rtl="0">
              <a:lnSpc>
                <a:spcPct val="100000"/>
              </a:lnSpc>
              <a:spcBef>
                <a:spcPts val="0"/>
              </a:spcBef>
              <a:spcAft>
                <a:spcPts val="0"/>
              </a:spcAft>
              <a:buSzPts val="1300"/>
              <a:buChar char="●"/>
            </a:pPr>
            <a:r>
              <a:rPr lang="en" sz="1300"/>
              <a:t>Within 5 “school days” was added </a:t>
            </a:r>
            <a:r>
              <a:rPr lang="en" sz="1200" b="1"/>
              <a:t>-H.B.362</a:t>
            </a:r>
            <a:endParaRPr sz="1300"/>
          </a:p>
          <a:p>
            <a:pPr marL="457200" lvl="0" indent="-311150" algn="l" rtl="0">
              <a:lnSpc>
                <a:spcPct val="100000"/>
              </a:lnSpc>
              <a:spcBef>
                <a:spcPts val="0"/>
              </a:spcBef>
              <a:spcAft>
                <a:spcPts val="0"/>
              </a:spcAft>
              <a:buSzPts val="1300"/>
              <a:buChar char="●"/>
            </a:pPr>
            <a:r>
              <a:rPr lang="en" sz="1300"/>
              <a:t>If the serious offense was directed at a school employee or another student within the school, notification of the reintegration plan to that student employee or student and the student’s parent. </a:t>
            </a:r>
            <a:r>
              <a:rPr lang="en" sz="1200" b="1"/>
              <a:t>-H.B.362</a:t>
            </a:r>
            <a:endParaRPr sz="1300"/>
          </a:p>
          <a:p>
            <a:pPr marL="457200" lvl="0" indent="-311150" algn="l" rtl="0">
              <a:lnSpc>
                <a:spcPct val="100000"/>
              </a:lnSpc>
              <a:spcBef>
                <a:spcPts val="0"/>
              </a:spcBef>
              <a:spcAft>
                <a:spcPts val="0"/>
              </a:spcAft>
              <a:buSzPts val="1300"/>
              <a:buChar char="●"/>
            </a:pPr>
            <a:r>
              <a:rPr lang="en" sz="1300"/>
              <a:t>An offense that is a violation of Title 76, Chapter 6, Part 4, Theft, and the property stolen is a firearm </a:t>
            </a:r>
            <a:r>
              <a:rPr lang="en" sz="1200" b="1"/>
              <a:t>-H.B.362</a:t>
            </a:r>
            <a:endParaRPr sz="1300"/>
          </a:p>
          <a:p>
            <a:pPr marL="457200" lvl="0" indent="-311150" algn="l" rtl="0">
              <a:lnSpc>
                <a:spcPct val="100000"/>
              </a:lnSpc>
              <a:spcBef>
                <a:spcPts val="0"/>
              </a:spcBef>
              <a:spcAft>
                <a:spcPts val="0"/>
              </a:spcAft>
              <a:buSzPts val="1300"/>
              <a:buChar char="●"/>
            </a:pPr>
            <a:r>
              <a:rPr lang="en" sz="1300"/>
              <a:t>A school district may not reintegrate a student into a school where: </a:t>
            </a:r>
            <a:endParaRPr sz="1300"/>
          </a:p>
          <a:p>
            <a:pPr marL="914400" lvl="0" indent="-311150" algn="l" rtl="0">
              <a:lnSpc>
                <a:spcPct val="100000"/>
              </a:lnSpc>
              <a:spcBef>
                <a:spcPts val="0"/>
              </a:spcBef>
              <a:spcAft>
                <a:spcPts val="0"/>
              </a:spcAft>
              <a:buSzPts val="1300"/>
              <a:buAutoNum type="alphaLcPeriod"/>
            </a:pPr>
            <a:r>
              <a:rPr lang="en" sz="1300"/>
              <a:t>Student or staff member has a protective order against the student</a:t>
            </a:r>
            <a:endParaRPr sz="1300"/>
          </a:p>
          <a:p>
            <a:pPr marL="914400" lvl="0" indent="-311150" algn="l" rtl="0">
              <a:lnSpc>
                <a:spcPct val="100000"/>
              </a:lnSpc>
              <a:spcBef>
                <a:spcPts val="0"/>
              </a:spcBef>
              <a:spcAft>
                <a:spcPts val="0"/>
              </a:spcAft>
              <a:buSzPts val="1300"/>
              <a:buAutoNum type="alphaLcPeriod"/>
            </a:pPr>
            <a:r>
              <a:rPr lang="en" sz="1300"/>
              <a:t>Student or staff member is the victim of a sexual crime committed by the student being reintegrated (July 1st) </a:t>
            </a:r>
            <a:r>
              <a:rPr lang="en" sz="1200" b="1"/>
              <a:t>-H.B.362/H.B.418</a:t>
            </a:r>
            <a:endParaRPr sz="1300"/>
          </a:p>
          <a:p>
            <a:pPr marL="457200" lvl="0" indent="-311150" algn="l" rtl="0">
              <a:lnSpc>
                <a:spcPct val="100000"/>
              </a:lnSpc>
              <a:spcBef>
                <a:spcPts val="0"/>
              </a:spcBef>
              <a:spcAft>
                <a:spcPts val="0"/>
              </a:spcAft>
              <a:buSzPts val="1300"/>
              <a:buChar char="●"/>
            </a:pPr>
            <a:r>
              <a:rPr lang="en" sz="1300"/>
              <a:t>LEA shall digitally maintain the secure file or, if available, the students related reintegration plan for one year from the day the notice is received and ensure the secure file follows the student if the student transfers to a different school or LEA.</a:t>
            </a:r>
            <a:r>
              <a:rPr lang="en" sz="1200" b="1"/>
              <a:t>-S.B.246</a:t>
            </a:r>
            <a:endParaRPr sz="1200" b="1"/>
          </a:p>
        </p:txBody>
      </p:sp>
      <p:sp>
        <p:nvSpPr>
          <p:cNvPr id="313" name="Google Shape;313;p61"/>
          <p:cNvSpPr txBox="1"/>
          <p:nvPr/>
        </p:nvSpPr>
        <p:spPr>
          <a:xfrm>
            <a:off x="3171900" y="1208600"/>
            <a:ext cx="28002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a:solidFill>
                  <a:schemeClr val="dk1"/>
                </a:solidFill>
                <a:latin typeface="Calibri"/>
                <a:ea typeface="Calibri"/>
                <a:cs typeface="Calibri"/>
                <a:sym typeface="Calibri"/>
              </a:rPr>
              <a:t>H.B.84, H.B.362, H.B.418, S.B.246</a:t>
            </a:r>
            <a:endParaRPr sz="12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66BD-39BD-52FD-63CC-A323FD145FEB}"/>
              </a:ext>
            </a:extLst>
          </p:cNvPr>
          <p:cNvSpPr>
            <a:spLocks noGrp="1"/>
          </p:cNvSpPr>
          <p:nvPr>
            <p:ph type="ctrTitle"/>
          </p:nvPr>
        </p:nvSpPr>
        <p:spPr>
          <a:xfrm>
            <a:off x="311700" y="595975"/>
            <a:ext cx="8520600" cy="1957800"/>
          </a:xfrm>
        </p:spPr>
        <p:txBody>
          <a:bodyPr wrap="square" anchor="b">
            <a:normAutofit/>
          </a:bodyPr>
          <a:lstStyle/>
          <a:p>
            <a:r>
              <a:rPr lang="en-US"/>
              <a:t>JUVENILE JUSTICE and YOUTH SERVICES</a:t>
            </a:r>
          </a:p>
        </p:txBody>
      </p:sp>
      <p:sp>
        <p:nvSpPr>
          <p:cNvPr id="13" name="Subtitle 2">
            <a:extLst>
              <a:ext uri="{FF2B5EF4-FFF2-40B4-BE49-F238E27FC236}">
                <a16:creationId xmlns:a16="http://schemas.microsoft.com/office/drawing/2014/main" id="{94175F58-2771-B46B-0D08-7F290C110EC4}"/>
              </a:ext>
            </a:extLst>
          </p:cNvPr>
          <p:cNvSpPr>
            <a:spLocks noGrp="1"/>
          </p:cNvSpPr>
          <p:nvPr>
            <p:ph type="subTitle" idx="1"/>
          </p:nvPr>
        </p:nvSpPr>
        <p:spPr>
          <a:xfrm>
            <a:off x="311700" y="3165823"/>
            <a:ext cx="8520600" cy="733500"/>
          </a:xfrm>
        </p:spPr>
        <p:txBody>
          <a:bodyPr/>
          <a:lstStyle/>
          <a:p>
            <a:endParaRPr lang="en-US"/>
          </a:p>
        </p:txBody>
      </p:sp>
    </p:spTree>
    <p:extLst>
      <p:ext uri="{BB962C8B-B14F-4D97-AF65-F5344CB8AC3E}">
        <p14:creationId xmlns:p14="http://schemas.microsoft.com/office/powerpoint/2010/main" val="1258950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4" name="Google Shape;324;p63"/>
          <p:cNvSpPr txBox="1">
            <a:spLocks noGrp="1"/>
          </p:cNvSpPr>
          <p:nvPr>
            <p:ph type="title"/>
          </p:nvPr>
        </p:nvSpPr>
        <p:spPr>
          <a:xfrm>
            <a:off x="265500" y="1375599"/>
            <a:ext cx="4045200" cy="15519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US" sz="3200"/>
              <a:t>Juvenile Justice and Youth Service</a:t>
            </a:r>
          </a:p>
        </p:txBody>
      </p:sp>
      <p:sp>
        <p:nvSpPr>
          <p:cNvPr id="339" name="Subtitle 2">
            <a:extLst>
              <a:ext uri="{FF2B5EF4-FFF2-40B4-BE49-F238E27FC236}">
                <a16:creationId xmlns:a16="http://schemas.microsoft.com/office/drawing/2014/main" id="{0659DE37-BF58-86FC-4C38-86A4B3658BE9}"/>
              </a:ext>
            </a:extLst>
          </p:cNvPr>
          <p:cNvSpPr>
            <a:spLocks noGrp="1"/>
          </p:cNvSpPr>
          <p:nvPr>
            <p:ph type="subTitle" idx="1"/>
          </p:nvPr>
        </p:nvSpPr>
        <p:spPr>
          <a:xfrm>
            <a:off x="265500" y="2981125"/>
            <a:ext cx="4045200" cy="1345500"/>
          </a:xfrm>
        </p:spPr>
        <p:txBody>
          <a:bodyPr/>
          <a:lstStyle/>
          <a:p>
            <a:endParaRPr lang="en-US"/>
          </a:p>
        </p:txBody>
      </p:sp>
      <p:sp>
        <p:nvSpPr>
          <p:cNvPr id="323" name="Google Shape;323;p63"/>
          <p:cNvSpPr txBox="1">
            <a:spLocks noGrp="1"/>
          </p:cNvSpPr>
          <p:nvPr>
            <p:ph type="body" idx="2"/>
          </p:nvPr>
        </p:nvSpPr>
        <p:spPr>
          <a:xfrm>
            <a:off x="4939500" y="724200"/>
            <a:ext cx="3837000" cy="3695100"/>
          </a:xfrm>
        </p:spPr>
        <p:txBody>
          <a:bodyPr spcFirstLastPara="1" wrap="square" lIns="91425" tIns="91425" rIns="91425" bIns="91425" anchor="ctr" anchorCtr="0">
            <a:normAutofit/>
          </a:bodyPr>
          <a:lstStyle/>
          <a:p>
            <a:pPr marL="0" lvl="0" indent="0" rtl="0">
              <a:spcBef>
                <a:spcPts val="0"/>
              </a:spcBef>
              <a:spcAft>
                <a:spcPts val="0"/>
              </a:spcAft>
              <a:buNone/>
            </a:pPr>
            <a:r>
              <a:rPr lang="en" b="1"/>
              <a:t>Youth who are booked into detention on Violent Felony or Weapons Offenses will trigger an email to superintendents. </a:t>
            </a:r>
            <a:endParaRPr lang="en-US" b="1"/>
          </a:p>
          <a:p>
            <a:pPr marL="0" lvl="0" indent="0" rtl="0">
              <a:spcBef>
                <a:spcPts val="1200"/>
              </a:spcBef>
              <a:spcAft>
                <a:spcPts val="0"/>
              </a:spcAft>
              <a:buNone/>
            </a:pPr>
            <a:r>
              <a:rPr lang="en" b="1"/>
              <a:t>JJYS has sent 151 emails to superintendents since July 12, 2023.  </a:t>
            </a:r>
            <a:endParaRPr lang="en-US" b="1"/>
          </a:p>
          <a:p>
            <a:pPr marL="0" lvl="0" indent="0" rtl="0">
              <a:spcBef>
                <a:spcPts val="1200"/>
              </a:spcBef>
              <a:spcAft>
                <a:spcPts val="0"/>
              </a:spcAft>
              <a:buNone/>
            </a:pPr>
            <a:br>
              <a:rPr lang="en-US">
                <a:highlight>
                  <a:srgbClr val="FFFFFF"/>
                </a:highlight>
              </a:rPr>
            </a:br>
            <a:r>
              <a:rPr lang="en-US">
                <a:highlight>
                  <a:srgbClr val="FFFFFF"/>
                </a:highlight>
              </a:rPr>
              <a:t> </a:t>
            </a:r>
          </a:p>
          <a:p>
            <a:pPr marL="0" lvl="0" indent="0" rtl="0">
              <a:spcBef>
                <a:spcPts val="1200"/>
              </a:spcBef>
              <a:spcAft>
                <a:spcPts val="1200"/>
              </a:spcAft>
              <a:buNone/>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Dear Superintendent: </a:t>
            </a:r>
            <a:endParaRPr sz="767">
              <a:solidFill>
                <a:srgbClr val="222222"/>
              </a:solidFill>
              <a:highlight>
                <a:srgbClr val="FFFFFF"/>
              </a:highlight>
            </a:endParaRPr>
          </a:p>
          <a:p>
            <a:pPr marL="0" lvl="0" indent="0" algn="l" rtl="0">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You are receiving this notice because a youth in your school district was brought into a juvenile detention center operated by the Division of Juvenile Justice and Youth Services (JJYS), for allegations of having committed a violent felony as defined in Utah Code section 76-3-203.5 or an offense in violation of Utah Code section 76-10-5. This notice is being provided in accordance with Utah Code section 80-6-103 (3). In accordance with this section, we are providing the following information:</a:t>
            </a:r>
            <a:endParaRPr sz="767">
              <a:solidFill>
                <a:srgbClr val="222222"/>
              </a:solidFill>
              <a:highlight>
                <a:srgbClr val="FFFFFF"/>
              </a:highlight>
            </a:endParaRPr>
          </a:p>
          <a:p>
            <a:pPr marL="596900" lvl="0" indent="-277307" algn="l" rtl="0">
              <a:lnSpc>
                <a:spcPct val="105000"/>
              </a:lnSpc>
              <a:spcBef>
                <a:spcPts val="1000"/>
              </a:spcBef>
              <a:spcAft>
                <a:spcPts val="0"/>
              </a:spcAft>
              <a:buClr>
                <a:srgbClr val="222222"/>
              </a:buClr>
              <a:buSzPts val="767"/>
              <a:buFont typeface="Arial"/>
              <a:buChar char="●"/>
            </a:pPr>
            <a:r>
              <a:rPr lang="en" sz="767">
                <a:solidFill>
                  <a:srgbClr val="222222"/>
                </a:solidFill>
                <a:highlight>
                  <a:srgbClr val="FFFFFF"/>
                </a:highlight>
              </a:rPr>
              <a:t>The name of the youth. </a:t>
            </a:r>
            <a:r>
              <a:rPr lang="en" sz="767" b="1">
                <a:solidFill>
                  <a:srgbClr val="C0392B"/>
                </a:solidFill>
                <a:highlight>
                  <a:srgbClr val="FFFFFF"/>
                </a:highlight>
              </a:rPr>
              <a:t>Charlie Brown </a:t>
            </a:r>
            <a:endParaRPr sz="767" b="1">
              <a:solidFill>
                <a:srgbClr val="C0392B"/>
              </a:solidFill>
              <a:highlight>
                <a:srgbClr val="FFFFFF"/>
              </a:highlight>
            </a:endParaRPr>
          </a:p>
          <a:p>
            <a:pPr marL="596900" lvl="0" indent="-277307" algn="l" rtl="0">
              <a:lnSpc>
                <a:spcPct val="105000"/>
              </a:lnSpc>
              <a:spcBef>
                <a:spcPts val="0"/>
              </a:spcBef>
              <a:spcAft>
                <a:spcPts val="0"/>
              </a:spcAft>
              <a:buClr>
                <a:srgbClr val="222222"/>
              </a:buClr>
              <a:buSzPts val="767"/>
              <a:buFont typeface="Arial"/>
              <a:buChar char="●"/>
            </a:pPr>
            <a:r>
              <a:rPr lang="en" sz="767">
                <a:solidFill>
                  <a:srgbClr val="222222"/>
                </a:solidFill>
                <a:highlight>
                  <a:srgbClr val="FFFFFF"/>
                </a:highlight>
              </a:rPr>
              <a:t>The offense for which the youth was taken into temporary custody, or admitted to detention. </a:t>
            </a:r>
            <a:r>
              <a:rPr lang="en" sz="767" b="1">
                <a:solidFill>
                  <a:srgbClr val="C0392B"/>
                </a:solidFill>
                <a:highlight>
                  <a:srgbClr val="FFFFFF"/>
                </a:highlight>
              </a:rPr>
              <a:t>Aggravated assault</a:t>
            </a:r>
            <a:endParaRPr sz="767" b="1">
              <a:solidFill>
                <a:srgbClr val="C0392B"/>
              </a:solidFill>
              <a:highlight>
                <a:srgbClr val="FFFFFF"/>
              </a:highlight>
            </a:endParaRPr>
          </a:p>
          <a:p>
            <a:pPr marL="596900" lvl="0" indent="-277307" algn="l" rtl="0">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If available, the name of the alleged victim if the alleged victim resides in the same school district as the youth or attends the same school as the youth. </a:t>
            </a:r>
            <a:endParaRPr sz="767">
              <a:solidFill>
                <a:srgbClr val="222222"/>
              </a:solidFill>
              <a:highlight>
                <a:srgbClr val="FFFFFF"/>
              </a:highlight>
            </a:endParaRPr>
          </a:p>
          <a:p>
            <a:pPr marL="0" lvl="0" indent="0" algn="l" rtl="0">
              <a:lnSpc>
                <a:spcPct val="128000"/>
              </a:lnSpc>
              <a:spcBef>
                <a:spcPts val="1000"/>
              </a:spcBef>
              <a:spcAft>
                <a:spcPts val="0"/>
              </a:spcAft>
              <a:buClr>
                <a:schemeClr val="dk2"/>
              </a:buClr>
              <a:buSzPts val="275"/>
              <a:buFont typeface="Arial"/>
              <a:buNone/>
            </a:pPr>
            <a:r>
              <a:rPr lang="en" sz="767">
                <a:solidFill>
                  <a:srgbClr val="222222"/>
                </a:solidFill>
                <a:highlight>
                  <a:srgbClr val="FFFFFF"/>
                </a:highlight>
              </a:rPr>
              <a:t>What you can expect: </a:t>
            </a:r>
            <a:endParaRPr sz="767">
              <a:solidFill>
                <a:srgbClr val="222222"/>
              </a:solidFill>
              <a:highlight>
                <a:srgbClr val="FFFFFF"/>
              </a:highlight>
            </a:endParaRPr>
          </a:p>
          <a:p>
            <a:pPr marL="596900" lvl="0" indent="-277307" algn="l" rtl="0">
              <a:lnSpc>
                <a:spcPct val="105000"/>
              </a:lnSpc>
              <a:spcBef>
                <a:spcPts val="1000"/>
              </a:spcBef>
              <a:spcAft>
                <a:spcPts val="0"/>
              </a:spcAft>
              <a:buClr>
                <a:srgbClr val="222222"/>
              </a:buClr>
              <a:buSzPts val="767"/>
              <a:buFont typeface="Open Sans"/>
              <a:buChar char="●"/>
            </a:pPr>
            <a:r>
              <a:rPr lang="en" sz="767">
                <a:solidFill>
                  <a:srgbClr val="222222"/>
                </a:solidFill>
                <a:highlight>
                  <a:srgbClr val="FFFFFF"/>
                </a:highlight>
              </a:rPr>
              <a:t>In the coming days you will also receive a notice from the Juvenile Court. </a:t>
            </a:r>
            <a:endParaRPr sz="767">
              <a:solidFill>
                <a:srgbClr val="222222"/>
              </a:solidFill>
              <a:highlight>
                <a:srgbClr val="FFFFFF"/>
              </a:highlight>
            </a:endParaRPr>
          </a:p>
          <a:p>
            <a:pPr marL="596900" lvl="0" indent="-277307" algn="l" rtl="0">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The notice received from the Juvenile Court is the notice which triggers the “reintegration plan” described in Utah Code section 53G-8-213. </a:t>
            </a:r>
            <a:endParaRPr sz="767">
              <a:solidFill>
                <a:srgbClr val="222222"/>
              </a:solidFill>
              <a:highlight>
                <a:srgbClr val="FFFFFF"/>
              </a:highlight>
            </a:endParaRPr>
          </a:p>
          <a:p>
            <a:pPr marL="596900" lvl="0" indent="-277307" algn="l" rtl="0">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In creating the reintegration plan for the youth, you are required to include a representative from the Juvenile Court as well as JJYS on the multidisciplinary team. </a:t>
            </a:r>
            <a:endParaRPr sz="767">
              <a:solidFill>
                <a:srgbClr val="222222"/>
              </a:solidFill>
              <a:highlight>
                <a:srgbClr val="FFFFFF"/>
              </a:highlight>
            </a:endParaRPr>
          </a:p>
          <a:p>
            <a:pPr marL="596900" lvl="0" indent="-277307" algn="l" rtl="0">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In the notice you receive from the Juvenile Court, you will be provided a link which will contain instructions on how to make contact with the appropriate Juvenile Court and JJYS personnel to join the team. </a:t>
            </a:r>
            <a:endParaRPr sz="767">
              <a:solidFill>
                <a:srgbClr val="222222"/>
              </a:solidFill>
              <a:highlight>
                <a:srgbClr val="FFFFFF"/>
              </a:highlight>
            </a:endParaRPr>
          </a:p>
          <a:p>
            <a:pPr marL="0" lvl="0" indent="0" algn="l" rtl="0">
              <a:lnSpc>
                <a:spcPct val="128000"/>
              </a:lnSpc>
              <a:spcBef>
                <a:spcPts val="1800"/>
              </a:spcBef>
              <a:spcAft>
                <a:spcPts val="0"/>
              </a:spcAft>
              <a:buClr>
                <a:schemeClr val="dk2"/>
              </a:buClr>
              <a:buSzPts val="275"/>
              <a:buFont typeface="Arial"/>
              <a:buNone/>
            </a:pPr>
            <a:r>
              <a:rPr lang="en" sz="767">
                <a:solidFill>
                  <a:srgbClr val="222222"/>
                </a:solidFill>
                <a:highlight>
                  <a:srgbClr val="FFFFFF"/>
                </a:highlight>
              </a:rPr>
              <a:t>PLEASE NOTE:</a:t>
            </a:r>
            <a:endParaRPr sz="767">
              <a:solidFill>
                <a:srgbClr val="222222"/>
              </a:solidFill>
              <a:highlight>
                <a:srgbClr val="FFFFFF"/>
              </a:highlight>
            </a:endParaRPr>
          </a:p>
          <a:p>
            <a:pPr marL="533400" lvl="0" indent="-277307" algn="l" rtl="0">
              <a:lnSpc>
                <a:spcPct val="105000"/>
              </a:lnSpc>
              <a:spcBef>
                <a:spcPts val="1000"/>
              </a:spcBef>
              <a:spcAft>
                <a:spcPts val="0"/>
              </a:spcAft>
              <a:buClr>
                <a:srgbClr val="222222"/>
              </a:buClr>
              <a:buSzPts val="767"/>
              <a:buFont typeface="Open Sans"/>
              <a:buChar char="●"/>
            </a:pPr>
            <a:r>
              <a:rPr lang="en" sz="767">
                <a:solidFill>
                  <a:srgbClr val="222222"/>
                </a:solidFill>
                <a:highlight>
                  <a:srgbClr val="FFFFFF"/>
                </a:highlight>
              </a:rPr>
              <a:t>The presenting youth was brought into a juvenile detention center for </a:t>
            </a:r>
            <a:r>
              <a:rPr lang="en" sz="767" i="1">
                <a:solidFill>
                  <a:srgbClr val="222222"/>
                </a:solidFill>
                <a:highlight>
                  <a:srgbClr val="FFFFFF"/>
                </a:highlight>
              </a:rPr>
              <a:t>allegations</a:t>
            </a:r>
            <a:r>
              <a:rPr lang="en" sz="767">
                <a:solidFill>
                  <a:srgbClr val="222222"/>
                </a:solidFill>
                <a:highlight>
                  <a:srgbClr val="FFFFFF"/>
                </a:highlight>
              </a:rPr>
              <a:t> of having committed a violent felony as defined in 76-3-203.5 or an offense in violation of 76-10-5. This youth is assumed innocent until the allegations against them are proven true beyond a reasonable doubt.</a:t>
            </a:r>
            <a:endParaRPr sz="767">
              <a:solidFill>
                <a:srgbClr val="222222"/>
              </a:solidFill>
              <a:highlight>
                <a:srgbClr val="FFFFFF"/>
              </a:highlight>
            </a:endParaRPr>
          </a:p>
          <a:p>
            <a:pPr marL="533400" lvl="0" indent="-277307" algn="l" rtl="0">
              <a:lnSpc>
                <a:spcPct val="105000"/>
              </a:lnSpc>
              <a:spcBef>
                <a:spcPts val="0"/>
              </a:spcBef>
              <a:spcAft>
                <a:spcPts val="0"/>
              </a:spcAft>
              <a:buClr>
                <a:srgbClr val="222222"/>
              </a:buClr>
              <a:buSzPts val="767"/>
              <a:buFont typeface="Open Sans"/>
              <a:buChar char="●"/>
            </a:pPr>
            <a:r>
              <a:rPr lang="en" sz="767">
                <a:solidFill>
                  <a:srgbClr val="222222"/>
                </a:solidFill>
                <a:highlight>
                  <a:srgbClr val="FFFFFF"/>
                </a:highlight>
              </a:rPr>
              <a:t>The information indicating the school district where a youth is enrolled was provided by the youth themselves. If this youth is not in fact enrolled in your School District, please email Trina Dickinson (JJYS Program Director, Office of Youth Services) at </a:t>
            </a:r>
            <a:r>
              <a:rPr lang="en" sz="767">
                <a:solidFill>
                  <a:srgbClr val="1155CC"/>
                </a:solidFill>
                <a:highlight>
                  <a:srgbClr val="FFFFFF"/>
                </a:highlight>
              </a:rPr>
              <a:t>tdickinson@utah.gov</a:t>
            </a:r>
            <a:r>
              <a:rPr lang="en" sz="767">
                <a:solidFill>
                  <a:srgbClr val="222222"/>
                </a:solidFill>
                <a:highlight>
                  <a:srgbClr val="FFFFFF"/>
                </a:highlight>
              </a:rPr>
              <a:t>. </a:t>
            </a:r>
            <a:endParaRPr sz="767">
              <a:solidFill>
                <a:srgbClr val="222222"/>
              </a:solidFill>
              <a:highlight>
                <a:srgbClr val="FFFFFF"/>
              </a:highlight>
            </a:endParaRPr>
          </a:p>
          <a:p>
            <a:pPr marL="0" lvl="0" indent="0" algn="l" rtl="0">
              <a:lnSpc>
                <a:spcPct val="105000"/>
              </a:lnSpc>
              <a:spcBef>
                <a:spcPts val="1800"/>
              </a:spcBef>
              <a:spcAft>
                <a:spcPts val="1200"/>
              </a:spcAft>
              <a:buSzPts val="275"/>
              <a:buNone/>
            </a:pPr>
            <a:endParaRPr sz="400"/>
          </a:p>
        </p:txBody>
      </p:sp>
      <p:sp>
        <p:nvSpPr>
          <p:cNvPr id="330" name="Google Shape;330;p6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Juvenile Justice and Youth Services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4"/>
        <p:cNvGrpSpPr/>
        <p:nvPr/>
      </p:nvGrpSpPr>
      <p:grpSpPr>
        <a:xfrm>
          <a:off x="0" y="0"/>
          <a:ext cx="0" cy="0"/>
          <a:chOff x="0" y="0"/>
          <a:chExt cx="0" cy="0"/>
        </a:xfrm>
      </p:grpSpPr>
      <p:sp>
        <p:nvSpPr>
          <p:cNvPr id="335" name="Google Shape;335;p65"/>
          <p:cNvSpPr txBox="1">
            <a:spLocks noGrp="1"/>
          </p:cNvSpPr>
          <p:nvPr>
            <p:ph type="title" idx="4294967295"/>
          </p:nvPr>
        </p:nvSpPr>
        <p:spPr>
          <a:xfrm>
            <a:off x="2789238" y="804863"/>
            <a:ext cx="6354762" cy="4151312"/>
          </a:xfrm>
          <a:prstGeom prst="rect">
            <a:avLst/>
          </a:prstGeom>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sz="1800" b="1">
              <a:solidFill>
                <a:srgbClr val="222222"/>
              </a:solidFill>
            </a:endParaRPr>
          </a:p>
          <a:p>
            <a:pPr marL="0" lvl="0" indent="0" algn="l" rtl="0">
              <a:lnSpc>
                <a:spcPct val="100000"/>
              </a:lnSpc>
              <a:spcBef>
                <a:spcPts val="0"/>
              </a:spcBef>
              <a:spcAft>
                <a:spcPts val="0"/>
              </a:spcAft>
              <a:buNone/>
            </a:pPr>
            <a:endParaRPr sz="1200" b="1">
              <a:solidFill>
                <a:srgbClr val="222222"/>
              </a:solidFill>
              <a:latin typeface="Arial"/>
              <a:ea typeface="Arial"/>
              <a:cs typeface="Arial"/>
              <a:sym typeface="Arial"/>
            </a:endParaRPr>
          </a:p>
          <a:p>
            <a:pPr marL="0" lvl="0" indent="0" algn="ctr" rtl="0">
              <a:lnSpc>
                <a:spcPct val="100000"/>
              </a:lnSpc>
              <a:spcBef>
                <a:spcPts val="0"/>
              </a:spcBef>
              <a:spcAft>
                <a:spcPts val="0"/>
              </a:spcAft>
              <a:buNone/>
            </a:pPr>
            <a:endParaRPr sz="3500" b="1">
              <a:solidFill>
                <a:srgbClr val="222222"/>
              </a:solidFill>
              <a:latin typeface="Arial"/>
              <a:ea typeface="Arial"/>
              <a:cs typeface="Arial"/>
              <a:sym typeface="Arial"/>
            </a:endParaRPr>
          </a:p>
        </p:txBody>
      </p:sp>
      <p:sp>
        <p:nvSpPr>
          <p:cNvPr id="336" name="Google Shape;336;p65"/>
          <p:cNvSpPr txBox="1"/>
          <p:nvPr/>
        </p:nvSpPr>
        <p:spPr>
          <a:xfrm>
            <a:off x="1818275" y="805375"/>
            <a:ext cx="7230300" cy="424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00" b="1">
                <a:solidFill>
                  <a:schemeClr val="dk1"/>
                </a:solidFill>
              </a:rPr>
              <a:t>Notification of Adjudication</a:t>
            </a:r>
            <a:endParaRPr sz="1700" b="1">
              <a:solidFill>
                <a:schemeClr val="dk1"/>
              </a:solidFill>
            </a:endParaRPr>
          </a:p>
          <a:p>
            <a:pPr marL="0" lvl="0" indent="0" algn="l" rtl="0">
              <a:lnSpc>
                <a:spcPct val="115000"/>
              </a:lnSpc>
              <a:spcBef>
                <a:spcPts val="0"/>
              </a:spcBef>
              <a:spcAft>
                <a:spcPts val="0"/>
              </a:spcAft>
              <a:buNone/>
            </a:pPr>
            <a:r>
              <a:rPr lang="en" sz="1500">
                <a:solidFill>
                  <a:schemeClr val="dk1"/>
                </a:solidFill>
              </a:rPr>
              <a:t>(6) (a) If the juvenile court adjudicates a minor for serious offense, the juvenile court </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shall order  a juvenile probation officer to notify a school official, or a transferee </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school official, of the adjudication.</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(b) A notification under this Subsection (6) shall be given to a school official, or a </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transferee school official, within three days after the day on which the minor </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Is adjudicated.</a:t>
            </a:r>
            <a:endParaRPr sz="1500">
              <a:solidFill>
                <a:schemeClr val="dk1"/>
              </a:solidFill>
            </a:endParaRPr>
          </a:p>
          <a:p>
            <a:pPr marL="0" lvl="0" indent="0" algn="l" rtl="0">
              <a:lnSpc>
                <a:spcPct val="115000"/>
              </a:lnSpc>
              <a:spcBef>
                <a:spcPts val="0"/>
              </a:spcBef>
              <a:spcAft>
                <a:spcPts val="0"/>
              </a:spcAft>
              <a:buNone/>
            </a:pPr>
            <a:r>
              <a:rPr lang="en" sz="1500">
                <a:solidFill>
                  <a:schemeClr val="dk1"/>
                </a:solidFill>
              </a:rPr>
              <a:t>     (c) A notification under this section shall include:</a:t>
            </a:r>
            <a:endParaRPr sz="1500">
              <a:solidFill>
                <a:schemeClr val="dk1"/>
              </a:solidFill>
            </a:endParaRPr>
          </a:p>
          <a:p>
            <a:pPr marL="457200" lvl="0" indent="0" algn="l" rtl="0">
              <a:lnSpc>
                <a:spcPct val="115000"/>
              </a:lnSpc>
              <a:spcBef>
                <a:spcPts val="0"/>
              </a:spcBef>
              <a:spcAft>
                <a:spcPts val="0"/>
              </a:spcAft>
              <a:buNone/>
            </a:pPr>
            <a:r>
              <a:rPr lang="en" sz="1500">
                <a:solidFill>
                  <a:schemeClr val="dk1"/>
                </a:solidFill>
              </a:rPr>
              <a:t>  (i) the name of the minor;</a:t>
            </a:r>
            <a:endParaRPr sz="1500">
              <a:solidFill>
                <a:schemeClr val="dk1"/>
              </a:solidFill>
            </a:endParaRPr>
          </a:p>
          <a:p>
            <a:pPr marL="457200" lvl="0" indent="0" algn="l" rtl="0">
              <a:lnSpc>
                <a:spcPct val="115000"/>
              </a:lnSpc>
              <a:spcBef>
                <a:spcPts val="0"/>
              </a:spcBef>
              <a:spcAft>
                <a:spcPts val="0"/>
              </a:spcAft>
              <a:buNone/>
            </a:pPr>
            <a:r>
              <a:rPr lang="en" sz="1500">
                <a:solidFill>
                  <a:schemeClr val="dk1"/>
                </a:solidFill>
              </a:rPr>
              <a:t>  (ii) the offense for which the minor was adjudicated; and</a:t>
            </a:r>
            <a:endParaRPr sz="1500">
              <a:solidFill>
                <a:schemeClr val="dk1"/>
              </a:solidFill>
            </a:endParaRPr>
          </a:p>
          <a:p>
            <a:pPr marL="457200" lvl="0" indent="0" algn="l" rtl="0">
              <a:lnSpc>
                <a:spcPct val="115000"/>
              </a:lnSpc>
              <a:spcBef>
                <a:spcPts val="0"/>
              </a:spcBef>
              <a:spcAft>
                <a:spcPts val="0"/>
              </a:spcAft>
              <a:buNone/>
            </a:pPr>
            <a:r>
              <a:rPr lang="en" sz="1500">
                <a:solidFill>
                  <a:schemeClr val="dk1"/>
                </a:solidFill>
              </a:rPr>
              <a:t>  (iii) if available, the name of the victim if the victim:</a:t>
            </a:r>
            <a:endParaRPr sz="1500">
              <a:solidFill>
                <a:schemeClr val="dk1"/>
              </a:solidFill>
            </a:endParaRPr>
          </a:p>
          <a:p>
            <a:pPr marL="457200" lvl="0" indent="0" algn="l" rtl="0">
              <a:lnSpc>
                <a:spcPct val="115000"/>
              </a:lnSpc>
              <a:spcBef>
                <a:spcPts val="0"/>
              </a:spcBef>
              <a:spcAft>
                <a:spcPts val="0"/>
              </a:spcAft>
              <a:buNone/>
            </a:pPr>
            <a:r>
              <a:rPr lang="en" sz="1500">
                <a:solidFill>
                  <a:schemeClr val="dk1"/>
                </a:solidFill>
              </a:rPr>
              <a:t>    	(A) resides in the same school district as the minor; or</a:t>
            </a:r>
            <a:endParaRPr sz="1500">
              <a:solidFill>
                <a:schemeClr val="dk1"/>
              </a:solidFill>
            </a:endParaRPr>
          </a:p>
          <a:p>
            <a:pPr marL="457200" lvl="0" indent="0" algn="l" rtl="0">
              <a:lnSpc>
                <a:spcPct val="115000"/>
              </a:lnSpc>
              <a:spcBef>
                <a:spcPts val="0"/>
              </a:spcBef>
              <a:spcAft>
                <a:spcPts val="0"/>
              </a:spcAft>
              <a:buNone/>
            </a:pPr>
            <a:r>
              <a:rPr lang="en" sz="1500">
                <a:solidFill>
                  <a:schemeClr val="dk1"/>
                </a:solidFill>
              </a:rPr>
              <a:t>    	(B) attends the same school as the minor.</a:t>
            </a:r>
            <a:endParaRPr sz="1500">
              <a:solidFill>
                <a:schemeClr val="dk1"/>
              </a:solidFill>
            </a:endParaRPr>
          </a:p>
          <a:p>
            <a:pPr marL="457200" lvl="0" indent="0" algn="l" rtl="0">
              <a:lnSpc>
                <a:spcPct val="115000"/>
              </a:lnSpc>
              <a:spcBef>
                <a:spcPts val="0"/>
              </a:spcBef>
              <a:spcAft>
                <a:spcPts val="0"/>
              </a:spcAft>
              <a:buNone/>
            </a:pPr>
            <a:endParaRPr sz="1700" b="1">
              <a:solidFill>
                <a:schemeClr val="dk1"/>
              </a:solidFill>
            </a:endParaRPr>
          </a:p>
        </p:txBody>
      </p:sp>
      <p:sp>
        <p:nvSpPr>
          <p:cNvPr id="337" name="Google Shape;337;p65"/>
          <p:cNvSpPr txBox="1"/>
          <p:nvPr/>
        </p:nvSpPr>
        <p:spPr>
          <a:xfrm>
            <a:off x="2055150" y="49625"/>
            <a:ext cx="6936900" cy="688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200" b="1">
                <a:solidFill>
                  <a:schemeClr val="dk1"/>
                </a:solidFill>
              </a:rPr>
              <a:t>Letters sent to schools by the Juvenile Court</a:t>
            </a:r>
            <a:endParaRPr sz="2200" b="1">
              <a:solidFill>
                <a:schemeClr val="dk1"/>
              </a:solidFill>
            </a:endParaRPr>
          </a:p>
          <a:p>
            <a:pPr marL="0" lvl="0" indent="0" algn="ctr" rtl="0">
              <a:lnSpc>
                <a:spcPct val="100000"/>
              </a:lnSpc>
              <a:spcBef>
                <a:spcPts val="0"/>
              </a:spcBef>
              <a:spcAft>
                <a:spcPts val="0"/>
              </a:spcAft>
              <a:buNone/>
            </a:pPr>
            <a:r>
              <a:rPr lang="en" sz="1700" b="1" u="sng">
                <a:solidFill>
                  <a:srgbClr val="0000FF"/>
                </a:solidFill>
                <a:hlinkClick r:id="rId4">
                  <a:extLst>
                    <a:ext uri="{A12FA001-AC4F-418D-AE19-62706E023703}">
                      <ahyp:hlinkClr xmlns:ahyp="http://schemas.microsoft.com/office/drawing/2018/hyperlinkcolor" val="tx"/>
                    </a:ext>
                  </a:extLst>
                </a:hlinkClick>
              </a:rPr>
              <a:t>Utah Code 80-6-103</a:t>
            </a:r>
            <a:endParaRPr sz="1700" b="1" u="sng">
              <a:solidFill>
                <a:srgbClr val="0000FF"/>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theme/theme1.xml><?xml version="1.0" encoding="utf-8"?>
<a:theme xmlns:a="http://schemas.openxmlformats.org/drawingml/2006/main" name="Office Theme">
  <a:themeElements>
    <a:clrScheme name="USBE Approved">
      <a:dk1>
        <a:srgbClr val="000000"/>
      </a:dk1>
      <a:lt1>
        <a:srgbClr val="FFFFFF"/>
      </a:lt1>
      <a:dk2>
        <a:srgbClr val="53585F"/>
      </a:dk2>
      <a:lt2>
        <a:srgbClr val="DCDEE0"/>
      </a:lt2>
      <a:accent1>
        <a:srgbClr val="D37D20"/>
      </a:accent1>
      <a:accent2>
        <a:srgbClr val="6C385C"/>
      </a:accent2>
      <a:accent3>
        <a:srgbClr val="DB4478"/>
      </a:accent3>
      <a:accent4>
        <a:srgbClr val="3A7BB6"/>
      </a:accent4>
      <a:accent5>
        <a:srgbClr val="DFE0E0"/>
      </a:accent5>
      <a:accent6>
        <a:srgbClr val="347F7F"/>
      </a:accent6>
      <a:hlink>
        <a:srgbClr val="435DA5"/>
      </a:hlink>
      <a:folHlink>
        <a:srgbClr val="9595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HHS 3 Color Block">
  <a:themeElements>
    <a:clrScheme name="Gameday">
      <a:dk1>
        <a:srgbClr val="490F52"/>
      </a:dk1>
      <a:lt1>
        <a:srgbClr val="FFFFFF"/>
      </a:lt1>
      <a:dk2>
        <a:srgbClr val="000000"/>
      </a:dk2>
      <a:lt2>
        <a:srgbClr val="666666"/>
      </a:lt2>
      <a:accent1>
        <a:srgbClr val="23A595"/>
      </a:accent1>
      <a:accent2>
        <a:srgbClr val="490F52"/>
      </a:accent2>
      <a:accent3>
        <a:srgbClr val="FFC112"/>
      </a:accent3>
      <a:accent4>
        <a:srgbClr val="23A595"/>
      </a:accent4>
      <a:accent5>
        <a:srgbClr val="FFC112"/>
      </a:accent5>
      <a:accent6>
        <a:srgbClr val="FFFFFF"/>
      </a:accent6>
      <a:hlink>
        <a:srgbClr val="490F52"/>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4.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TotalTime>
  <Words>4089</Words>
  <Application>Microsoft Macintosh PowerPoint</Application>
  <PresentationFormat>On-screen Show (16:9)</PresentationFormat>
  <Paragraphs>282</Paragraphs>
  <Slides>39</Slides>
  <Notes>37</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39</vt:i4>
      </vt:variant>
    </vt:vector>
  </HeadingPairs>
  <TitlesOfParts>
    <vt:vector size="50" baseType="lpstr">
      <vt:lpstr>Open Sans ExtraBold</vt:lpstr>
      <vt:lpstr>Calibri Light</vt:lpstr>
      <vt:lpstr>Arial</vt:lpstr>
      <vt:lpstr>Roboto</vt:lpstr>
      <vt:lpstr>Calibri</vt:lpstr>
      <vt:lpstr>Proxima Nova</vt:lpstr>
      <vt:lpstr>Open Sans</vt:lpstr>
      <vt:lpstr>Office Theme</vt:lpstr>
      <vt:lpstr>DHHS 3 Color Block</vt:lpstr>
      <vt:lpstr>1_Office 2013 - 2022 Theme</vt:lpstr>
      <vt:lpstr>Office 2013 - 2022 Theme</vt:lpstr>
      <vt:lpstr>WELCOME</vt:lpstr>
      <vt:lpstr>Reintegration Planning 53G-8-213</vt:lpstr>
      <vt:lpstr>Overview of Utah Code 53G-8-213</vt:lpstr>
      <vt:lpstr>What triggers a Reintegration Plan?</vt:lpstr>
      <vt:lpstr>2024 Legislative Updates </vt:lpstr>
      <vt:lpstr>JUVENILE JUSTICE and YOUTH SERVICES</vt:lpstr>
      <vt:lpstr>Juvenile Justice and Youth Service</vt:lpstr>
      <vt:lpstr>Juvenile Justice and Youth Services </vt:lpstr>
      <vt:lpstr>  </vt:lpstr>
      <vt:lpstr>  </vt:lpstr>
      <vt:lpstr>  </vt:lpstr>
      <vt:lpstr>  </vt:lpstr>
      <vt:lpstr>  </vt:lpstr>
      <vt:lpstr>  </vt:lpstr>
      <vt:lpstr>  </vt:lpstr>
      <vt:lpstr>  </vt:lpstr>
      <vt:lpstr>  </vt:lpstr>
      <vt:lpstr>  </vt:lpstr>
      <vt:lpstr>PowerPoint Presentation</vt:lpstr>
      <vt:lpstr>  </vt:lpstr>
      <vt:lpstr>  </vt:lpstr>
      <vt:lpstr>  </vt:lpstr>
      <vt:lpstr>Multidisciplinary Team </vt:lpstr>
      <vt:lpstr>Meeting Requirements</vt:lpstr>
      <vt:lpstr>Juvenile Justice and Youth Services</vt:lpstr>
      <vt:lpstr>Juvenile Justice and Youth Services</vt:lpstr>
      <vt:lpstr>Juvenile Justice and Youth Services</vt:lpstr>
      <vt:lpstr>Juvenile Justice and Youth Services</vt:lpstr>
      <vt:lpstr>  </vt:lpstr>
      <vt:lpstr>  </vt:lpstr>
      <vt:lpstr>  </vt:lpstr>
      <vt:lpstr>Problematic Sexual Behavior &amp; Safety </vt:lpstr>
      <vt:lpstr>Research-based Decision Making</vt:lpstr>
      <vt:lpstr>Understanding the Context of a Child's Needs</vt:lpstr>
      <vt:lpstr>The Best Practice Standard in Utah</vt:lpstr>
      <vt:lpstr>The Best Practice Standard in Utah</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cp:lastModifiedBy>Pam Vickrey</cp:lastModifiedBy>
  <cp:revision>3</cp:revision>
  <dcterms:modified xsi:type="dcterms:W3CDTF">2024-05-09T01:30:46Z</dcterms:modified>
</cp:coreProperties>
</file>