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12" r:id="rId4"/>
    <p:sldMasterId id="2147483713" r:id="rId5"/>
    <p:sldMasterId id="2147483714" r:id="rId6"/>
    <p:sldMasterId id="2147483715"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Lst>
  <p:sldSz cy="5143500" cx="9144000"/>
  <p:notesSz cx="6858000" cy="9144000"/>
  <p:embeddedFontLst>
    <p:embeddedFont>
      <p:font typeface="Play"/>
      <p:regular r:id="rId51"/>
      <p:bold r:id="rId52"/>
    </p:embeddedFont>
    <p:embeddedFont>
      <p:font typeface="Proxima Nova"/>
      <p:regular r:id="rId53"/>
      <p:bold r:id="rId54"/>
      <p:italic r:id="rId55"/>
      <p:boldItalic r:id="rId56"/>
    </p:embeddedFont>
    <p:embeddedFont>
      <p:font typeface="Lato"/>
      <p:regular r:id="rId57"/>
      <p:bold r:id="rId58"/>
      <p:italic r:id="rId59"/>
      <p:boldItalic r:id="rId60"/>
    </p:embeddedFont>
    <p:embeddedFont>
      <p:font typeface="Open Sans ExtraBold"/>
      <p:bold r:id="rId61"/>
      <p:boldItalic r:id="rId62"/>
    </p:embeddedFont>
    <p:embeddedFont>
      <p:font typeface="Alfa Slab One"/>
      <p:regular r:id="rId63"/>
    </p:embeddedFont>
    <p:embeddedFont>
      <p:font typeface="Open Sans"/>
      <p:regular r:id="rId64"/>
      <p:bold r:id="rId65"/>
      <p:italic r:id="rId66"/>
      <p:boldItalic r:id="rId6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2.xml"/><Relationship Id="rId42" Type="http://schemas.openxmlformats.org/officeDocument/2006/relationships/slide" Target="slides/slide34.xml"/><Relationship Id="rId41" Type="http://schemas.openxmlformats.org/officeDocument/2006/relationships/slide" Target="slides/slide33.xml"/><Relationship Id="rId44" Type="http://schemas.openxmlformats.org/officeDocument/2006/relationships/slide" Target="slides/slide36.xml"/><Relationship Id="rId43" Type="http://schemas.openxmlformats.org/officeDocument/2006/relationships/slide" Target="slides/slide35.xml"/><Relationship Id="rId46" Type="http://schemas.openxmlformats.org/officeDocument/2006/relationships/slide" Target="slides/slide38.xml"/><Relationship Id="rId45" Type="http://schemas.openxmlformats.org/officeDocument/2006/relationships/slide" Target="slides/slide3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48" Type="http://schemas.openxmlformats.org/officeDocument/2006/relationships/slide" Target="slides/slide40.xml"/><Relationship Id="rId47" Type="http://schemas.openxmlformats.org/officeDocument/2006/relationships/slide" Target="slides/slide39.xml"/><Relationship Id="rId49" Type="http://schemas.openxmlformats.org/officeDocument/2006/relationships/slide" Target="slides/slide41.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slide" Target="slides/slide23.xml"/><Relationship Id="rId30" Type="http://schemas.openxmlformats.org/officeDocument/2006/relationships/slide" Target="slides/slide22.xml"/><Relationship Id="rId33" Type="http://schemas.openxmlformats.org/officeDocument/2006/relationships/slide" Target="slides/slide25.xml"/><Relationship Id="rId32" Type="http://schemas.openxmlformats.org/officeDocument/2006/relationships/slide" Target="slides/slide24.xml"/><Relationship Id="rId35" Type="http://schemas.openxmlformats.org/officeDocument/2006/relationships/slide" Target="slides/slide27.xml"/><Relationship Id="rId34" Type="http://schemas.openxmlformats.org/officeDocument/2006/relationships/slide" Target="slides/slide26.xml"/><Relationship Id="rId37" Type="http://schemas.openxmlformats.org/officeDocument/2006/relationships/slide" Target="slides/slide29.xml"/><Relationship Id="rId36" Type="http://schemas.openxmlformats.org/officeDocument/2006/relationships/slide" Target="slides/slide28.xml"/><Relationship Id="rId39" Type="http://schemas.openxmlformats.org/officeDocument/2006/relationships/slide" Target="slides/slide31.xml"/><Relationship Id="rId38" Type="http://schemas.openxmlformats.org/officeDocument/2006/relationships/slide" Target="slides/slide30.xml"/><Relationship Id="rId62" Type="http://schemas.openxmlformats.org/officeDocument/2006/relationships/font" Target="fonts/OpenSansExtraBold-boldItalic.fntdata"/><Relationship Id="rId61" Type="http://schemas.openxmlformats.org/officeDocument/2006/relationships/font" Target="fonts/OpenSansExtraBold-bold.fntdata"/><Relationship Id="rId20" Type="http://schemas.openxmlformats.org/officeDocument/2006/relationships/slide" Target="slides/slide12.xml"/><Relationship Id="rId64" Type="http://schemas.openxmlformats.org/officeDocument/2006/relationships/font" Target="fonts/OpenSans-regular.fntdata"/><Relationship Id="rId63" Type="http://schemas.openxmlformats.org/officeDocument/2006/relationships/font" Target="fonts/AlfaSlabOne-regular.fntdata"/><Relationship Id="rId22" Type="http://schemas.openxmlformats.org/officeDocument/2006/relationships/slide" Target="slides/slide14.xml"/><Relationship Id="rId66" Type="http://schemas.openxmlformats.org/officeDocument/2006/relationships/font" Target="fonts/OpenSans-italic.fntdata"/><Relationship Id="rId21" Type="http://schemas.openxmlformats.org/officeDocument/2006/relationships/slide" Target="slides/slide13.xml"/><Relationship Id="rId65" Type="http://schemas.openxmlformats.org/officeDocument/2006/relationships/font" Target="fonts/OpenSans-bold.fntdata"/><Relationship Id="rId24" Type="http://schemas.openxmlformats.org/officeDocument/2006/relationships/slide" Target="slides/slide16.xml"/><Relationship Id="rId23" Type="http://schemas.openxmlformats.org/officeDocument/2006/relationships/slide" Target="slides/slide15.xml"/><Relationship Id="rId67" Type="http://schemas.openxmlformats.org/officeDocument/2006/relationships/font" Target="fonts/OpenSans-boldItalic.fntdata"/><Relationship Id="rId60" Type="http://schemas.openxmlformats.org/officeDocument/2006/relationships/font" Target="fonts/Lato-boldItalic.fntdata"/><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29" Type="http://schemas.openxmlformats.org/officeDocument/2006/relationships/slide" Target="slides/slide21.xml"/><Relationship Id="rId51" Type="http://schemas.openxmlformats.org/officeDocument/2006/relationships/font" Target="fonts/Play-regular.fntdata"/><Relationship Id="rId50" Type="http://schemas.openxmlformats.org/officeDocument/2006/relationships/slide" Target="slides/slide42.xml"/><Relationship Id="rId53" Type="http://schemas.openxmlformats.org/officeDocument/2006/relationships/font" Target="fonts/ProximaNova-regular.fntdata"/><Relationship Id="rId52" Type="http://schemas.openxmlformats.org/officeDocument/2006/relationships/font" Target="fonts/Play-bold.fntdata"/><Relationship Id="rId11" Type="http://schemas.openxmlformats.org/officeDocument/2006/relationships/slide" Target="slides/slide3.xml"/><Relationship Id="rId55" Type="http://schemas.openxmlformats.org/officeDocument/2006/relationships/font" Target="fonts/ProximaNova-italic.fntdata"/><Relationship Id="rId10" Type="http://schemas.openxmlformats.org/officeDocument/2006/relationships/slide" Target="slides/slide2.xml"/><Relationship Id="rId54" Type="http://schemas.openxmlformats.org/officeDocument/2006/relationships/font" Target="fonts/ProximaNova-bold.fntdata"/><Relationship Id="rId13" Type="http://schemas.openxmlformats.org/officeDocument/2006/relationships/slide" Target="slides/slide5.xml"/><Relationship Id="rId57" Type="http://schemas.openxmlformats.org/officeDocument/2006/relationships/font" Target="fonts/Lato-regular.fntdata"/><Relationship Id="rId12" Type="http://schemas.openxmlformats.org/officeDocument/2006/relationships/slide" Target="slides/slide4.xml"/><Relationship Id="rId56" Type="http://schemas.openxmlformats.org/officeDocument/2006/relationships/font" Target="fonts/ProximaNova-boldItalic.fntdata"/><Relationship Id="rId15" Type="http://schemas.openxmlformats.org/officeDocument/2006/relationships/slide" Target="slides/slide7.xml"/><Relationship Id="rId59" Type="http://schemas.openxmlformats.org/officeDocument/2006/relationships/font" Target="fonts/Lato-italic.fntdata"/><Relationship Id="rId14" Type="http://schemas.openxmlformats.org/officeDocument/2006/relationships/slide" Target="slides/slide6.xml"/><Relationship Id="rId58" Type="http://schemas.openxmlformats.org/officeDocument/2006/relationships/font" Target="fonts/Lato-bold.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g3558b482880_0_4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3" name="Google Shape;413;g3558b482880_0_48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4" name="Google Shape;414;g3558b482880_0_48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g3558b482880_0_73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g3558b482880_0_7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g3558b482880_0_8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7" name="Google Shape;467;g3558b482880_0_8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8" name="Google Shape;468;g3558b482880_0_84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g3558b482880_0_929: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g3558b482880_0_9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g3558b482880_0_119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g3558b482880_0_11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g3558b482880_0_110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g3558b482880_0_1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g3558b482880_0_15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9" name="Google Shape;509;g3558b482880_0_154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0" name="Google Shape;510;g3558b482880_0_154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sz="1200"/>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g3558b482880_0_172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g3558b482880_0_17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g3558b482880_0_181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g3558b482880_0_18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3558b482880_0_191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g3558b482880_0_19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2d9c7e3f413_0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2d9c7e3f413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g3558b482880_0_192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g3558b482880_0_19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 name="Shape 553"/>
        <p:cNvGrpSpPr/>
        <p:nvPr/>
      </p:nvGrpSpPr>
      <p:grpSpPr>
        <a:xfrm>
          <a:off x="0" y="0"/>
          <a:ext cx="0" cy="0"/>
          <a:chOff x="0" y="0"/>
          <a:chExt cx="0" cy="0"/>
        </a:xfrm>
      </p:grpSpPr>
      <p:sp>
        <p:nvSpPr>
          <p:cNvPr id="554" name="Google Shape;554;g3558b482880_0_193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g3558b482880_0_19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g3558b482880_0_19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5" name="Google Shape;565;g3558b482880_0_194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6" name="Google Shape;566;g3558b482880_0_194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sz="1200"/>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3542209fa9b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4" name="Google Shape;574;g3542209fa9b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5" name="Google Shape;575;g3542209fa9b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 name="Shape 580"/>
        <p:cNvGrpSpPr/>
        <p:nvPr/>
      </p:nvGrpSpPr>
      <p:grpSpPr>
        <a:xfrm>
          <a:off x="0" y="0"/>
          <a:ext cx="0" cy="0"/>
          <a:chOff x="0" y="0"/>
          <a:chExt cx="0" cy="0"/>
        </a:xfrm>
      </p:grpSpPr>
      <p:sp>
        <p:nvSpPr>
          <p:cNvPr id="581" name="Google Shape;581;g2d9c7e3f41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2" name="Google Shape;582;g2d9c7e3f41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 sent out an updated template for reintegration planning, with the 2024 legislative updates</a:t>
            </a:r>
            <a:endParaRPr/>
          </a:p>
          <a:p>
            <a:pPr indent="0" lvl="0" marL="0" rtl="0" algn="l">
              <a:spcBef>
                <a:spcPts val="0"/>
              </a:spcBef>
              <a:spcAft>
                <a:spcPts val="0"/>
              </a:spcAft>
              <a:buNone/>
            </a:pPr>
            <a:r>
              <a:rPr lang="en"/>
              <a:t>In the email that is sent out by Juvenile Courts there are links for both probation and Juvenile Justice that will take you to a page where you can look up your local contact for these planning meetings. Those links can also be found in the toolkit provide earlier this year</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 name="Shape 586"/>
        <p:cNvGrpSpPr/>
        <p:nvPr/>
      </p:nvGrpSpPr>
      <p:grpSpPr>
        <a:xfrm>
          <a:off x="0" y="0"/>
          <a:ext cx="0" cy="0"/>
          <a:chOff x="0" y="0"/>
          <a:chExt cx="0" cy="0"/>
        </a:xfrm>
      </p:grpSpPr>
      <p:sp>
        <p:nvSpPr>
          <p:cNvPr id="587" name="Google Shape;587;g2700bb0520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8" name="Google Shape;588;g2700bb0520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will be sending out invites for our Superintendents, Charter Directors and </a:t>
            </a:r>
            <a:r>
              <a:rPr lang="en"/>
              <a:t>Designee</a:t>
            </a:r>
            <a:r>
              <a:rPr lang="en"/>
              <a:t> for August 21st at 3:00pm we will hold a zoom meeting for questions and answers around reintegration planning.</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g2704af1b6cc_0_10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4" name="Google Shape;594;g2704af1b6cc_0_10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 name="Shape 598"/>
        <p:cNvGrpSpPr/>
        <p:nvPr/>
      </p:nvGrpSpPr>
      <p:grpSpPr>
        <a:xfrm>
          <a:off x="0" y="0"/>
          <a:ext cx="0" cy="0"/>
          <a:chOff x="0" y="0"/>
          <a:chExt cx="0" cy="0"/>
        </a:xfrm>
      </p:grpSpPr>
      <p:sp>
        <p:nvSpPr>
          <p:cNvPr id="599" name="Google Shape;599;g2704af1b6cc_0_25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0" name="Google Shape;600;g2704af1b6cc_0_25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g2704af1b6cc_0_25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6" name="Google Shape;606;g2704af1b6cc_0_25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0" name="Shape 610"/>
        <p:cNvGrpSpPr/>
        <p:nvPr/>
      </p:nvGrpSpPr>
      <p:grpSpPr>
        <a:xfrm>
          <a:off x="0" y="0"/>
          <a:ext cx="0" cy="0"/>
          <a:chOff x="0" y="0"/>
          <a:chExt cx="0" cy="0"/>
        </a:xfrm>
      </p:grpSpPr>
      <p:sp>
        <p:nvSpPr>
          <p:cNvPr id="611" name="Google Shape;611;g270a2b34dd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2" name="Google Shape;612;g270a2b34dd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2d9c7e3f413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2d9c7e3f413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g3542209fa9b_0_9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8" name="Google Shape;618;g3542209fa9b_0_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5" name="Shape 625"/>
        <p:cNvGrpSpPr/>
        <p:nvPr/>
      </p:nvGrpSpPr>
      <p:grpSpPr>
        <a:xfrm>
          <a:off x="0" y="0"/>
          <a:ext cx="0" cy="0"/>
          <a:chOff x="0" y="0"/>
          <a:chExt cx="0" cy="0"/>
        </a:xfrm>
      </p:grpSpPr>
      <p:sp>
        <p:nvSpPr>
          <p:cNvPr id="626" name="Google Shape;626;g3542209fa9b_0_27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7" name="Google Shape;627;g3542209fa9b_0_2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g2d0a558d7cf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6" name="Google Shape;636;g2d0a558d7cf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0" name="Shape 640"/>
        <p:cNvGrpSpPr/>
        <p:nvPr/>
      </p:nvGrpSpPr>
      <p:grpSpPr>
        <a:xfrm>
          <a:off x="0" y="0"/>
          <a:ext cx="0" cy="0"/>
          <a:chOff x="0" y="0"/>
          <a:chExt cx="0" cy="0"/>
        </a:xfrm>
      </p:grpSpPr>
      <p:sp>
        <p:nvSpPr>
          <p:cNvPr id="641" name="Google Shape;641;g2d0aecdfe68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2" name="Google Shape;642;g2d0aecdfe68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34fab297532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8" name="Google Shape;648;g34fab297532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g34fab297532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4" name="Google Shape;654;g34fab29753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8" name="Shape 658"/>
        <p:cNvGrpSpPr/>
        <p:nvPr/>
      </p:nvGrpSpPr>
      <p:grpSpPr>
        <a:xfrm>
          <a:off x="0" y="0"/>
          <a:ext cx="0" cy="0"/>
          <a:chOff x="0" y="0"/>
          <a:chExt cx="0" cy="0"/>
        </a:xfrm>
      </p:grpSpPr>
      <p:sp>
        <p:nvSpPr>
          <p:cNvPr id="659" name="Google Shape;659;g34fab297532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0" name="Google Shape;660;g34fab29753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g34fab297532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6" name="Google Shape;666;g34fab297532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g2d0aecdfe68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3" name="Google Shape;673;g2d0aecdfe68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7" name="Shape 677"/>
        <p:cNvGrpSpPr/>
        <p:nvPr/>
      </p:nvGrpSpPr>
      <p:grpSpPr>
        <a:xfrm>
          <a:off x="0" y="0"/>
          <a:ext cx="0" cy="0"/>
          <a:chOff x="0" y="0"/>
          <a:chExt cx="0" cy="0"/>
        </a:xfrm>
      </p:grpSpPr>
      <p:sp>
        <p:nvSpPr>
          <p:cNvPr id="678" name="Google Shape;678;g34fab297532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9" name="Google Shape;679;g34fab297532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32d0348568a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32d0348568a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3" name="Shape 683"/>
        <p:cNvGrpSpPr/>
        <p:nvPr/>
      </p:nvGrpSpPr>
      <p:grpSpPr>
        <a:xfrm>
          <a:off x="0" y="0"/>
          <a:ext cx="0" cy="0"/>
          <a:chOff x="0" y="0"/>
          <a:chExt cx="0" cy="0"/>
        </a:xfrm>
      </p:grpSpPr>
      <p:sp>
        <p:nvSpPr>
          <p:cNvPr id="684" name="Google Shape;684;g2d0aecdfe68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5" name="Google Shape;685;g2d0aecdfe68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9" name="Shape 689"/>
        <p:cNvGrpSpPr/>
        <p:nvPr/>
      </p:nvGrpSpPr>
      <p:grpSpPr>
        <a:xfrm>
          <a:off x="0" y="0"/>
          <a:ext cx="0" cy="0"/>
          <a:chOff x="0" y="0"/>
          <a:chExt cx="0" cy="0"/>
        </a:xfrm>
      </p:grpSpPr>
      <p:sp>
        <p:nvSpPr>
          <p:cNvPr id="690" name="Google Shape;690;g34fab297532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1" name="Google Shape;691;g34fab297532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6" name="Shape 696"/>
        <p:cNvGrpSpPr/>
        <p:nvPr/>
      </p:nvGrpSpPr>
      <p:grpSpPr>
        <a:xfrm>
          <a:off x="0" y="0"/>
          <a:ext cx="0" cy="0"/>
          <a:chOff x="0" y="0"/>
          <a:chExt cx="0" cy="0"/>
        </a:xfrm>
      </p:grpSpPr>
      <p:sp>
        <p:nvSpPr>
          <p:cNvPr id="697" name="Google Shape;697;g2d9c7e428a5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8" name="Google Shape;698;g2d9c7e428a5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2d9c7e3f413_0_3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2d9c7e3f413_0_3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5 school days to complete reintegration plan, a suggestion would not to wait for the student to be released from Detention but to reach out to the detention center/probation officer and make arrangements to go to the detention center to compete the reintegration plan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2704af1b6cc_0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2704af1b6cc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2704af1b6cc_0_2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4" name="Google Shape;394;g2704af1b6cc_0_2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2704af1b6cc_0_25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0" name="Google Shape;400;g2704af1b6cc_0_2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g3542209fa9b_0_44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g3542209fa9b_0_4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ighlight B 1">
  <p:cSld name="CAPTION_ONLY_1_1_1">
    <p:spTree>
      <p:nvGrpSpPr>
        <p:cNvPr id="50" name="Shape 50"/>
        <p:cNvGrpSpPr/>
        <p:nvPr/>
      </p:nvGrpSpPr>
      <p:grpSpPr>
        <a:xfrm>
          <a:off x="0" y="0"/>
          <a:ext cx="0" cy="0"/>
          <a:chOff x="0" y="0"/>
          <a:chExt cx="0" cy="0"/>
        </a:xfrm>
      </p:grpSpPr>
      <p:sp>
        <p:nvSpPr>
          <p:cNvPr id="51" name="Google Shape;51;p13"/>
          <p:cNvSpPr/>
          <p:nvPr/>
        </p:nvSpPr>
        <p:spPr>
          <a:xfrm>
            <a:off x="-12600" y="0"/>
            <a:ext cx="9169200" cy="909900"/>
          </a:xfrm>
          <a:prstGeom prst="rect">
            <a:avLst/>
          </a:prstGeom>
          <a:solidFill>
            <a:srgbClr val="CEE4E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0F52"/>
              </a:solidFill>
              <a:latin typeface="Open Sans"/>
              <a:ea typeface="Open Sans"/>
              <a:cs typeface="Open Sans"/>
              <a:sym typeface="Open Sans"/>
            </a:endParaRPr>
          </a:p>
        </p:txBody>
      </p:sp>
      <p:sp>
        <p:nvSpPr>
          <p:cNvPr id="52" name="Google Shape;52;p13"/>
          <p:cNvSpPr txBox="1"/>
          <p:nvPr>
            <p:ph idx="1" type="body"/>
          </p:nvPr>
        </p:nvSpPr>
        <p:spPr>
          <a:xfrm>
            <a:off x="1572600" y="155550"/>
            <a:ext cx="5998800" cy="598800"/>
          </a:xfrm>
          <a:prstGeom prst="rect">
            <a:avLst/>
          </a:prstGeom>
        </p:spPr>
        <p:txBody>
          <a:bodyPr anchorCtr="0" anchor="ctr" bIns="91425" lIns="91425" spcFirstLastPara="1" rIns="91425" wrap="square" tIns="91425">
            <a:normAutofit/>
          </a:bodyPr>
          <a:lstStyle>
            <a:lvl1pPr indent="-228600" lvl="0" marL="457200" rtl="0" algn="ctr">
              <a:lnSpc>
                <a:spcPct val="100000"/>
              </a:lnSpc>
              <a:spcBef>
                <a:spcPts val="0"/>
              </a:spcBef>
              <a:spcAft>
                <a:spcPts val="0"/>
              </a:spcAft>
              <a:buSzPts val="1800"/>
              <a:buFont typeface="Open Sans ExtraBold"/>
              <a:buNone/>
              <a:defRPr sz="1800">
                <a:latin typeface="Open Sans ExtraBold"/>
                <a:ea typeface="Open Sans ExtraBold"/>
                <a:cs typeface="Open Sans ExtraBold"/>
                <a:sym typeface="Open Sans ExtraBold"/>
              </a:defRPr>
            </a:lvl1pPr>
          </a:lstStyle>
          <a:p/>
        </p:txBody>
      </p:sp>
      <p:sp>
        <p:nvSpPr>
          <p:cNvPr id="53" name="Google Shape;53;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0" name="Shape 60"/>
        <p:cNvGrpSpPr/>
        <p:nvPr/>
      </p:nvGrpSpPr>
      <p:grpSpPr>
        <a:xfrm>
          <a:off x="0" y="0"/>
          <a:ext cx="0" cy="0"/>
          <a:chOff x="0" y="0"/>
          <a:chExt cx="0" cy="0"/>
        </a:xfrm>
      </p:grpSpPr>
      <p:sp>
        <p:nvSpPr>
          <p:cNvPr id="61" name="Google Shape;61;p15"/>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rmAutofit/>
          </a:bodyPr>
          <a:lstStyle>
            <a:lvl1pPr lvl="0" rtl="0" algn="ctr">
              <a:lnSpc>
                <a:spcPct val="90000"/>
              </a:lnSpc>
              <a:spcBef>
                <a:spcPts val="0"/>
              </a:spcBef>
              <a:spcAft>
                <a:spcPts val="0"/>
              </a:spcAft>
              <a:buClr>
                <a:schemeClr val="dk1"/>
              </a:buClr>
              <a:buSzPts val="4100"/>
              <a:buFont typeface="Open Sans"/>
              <a:buNone/>
              <a:defRPr sz="4100">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62" name="Google Shape;62;p15"/>
          <p:cNvSpPr txBox="1"/>
          <p:nvPr>
            <p:ph idx="1" type="subTitle"/>
          </p:nvPr>
        </p:nvSpPr>
        <p:spPr>
          <a:xfrm>
            <a:off x="1143000" y="2701529"/>
            <a:ext cx="6858000" cy="1241700"/>
          </a:xfrm>
          <a:prstGeom prst="rect">
            <a:avLst/>
          </a:prstGeom>
          <a:noFill/>
          <a:ln>
            <a:noFill/>
          </a:ln>
        </p:spPr>
        <p:txBody>
          <a:bodyPr anchorCtr="0" anchor="t" bIns="34275" lIns="68575" spcFirstLastPara="1" rIns="68575" wrap="square" tIns="34275">
            <a:normAutofit/>
          </a:bodyPr>
          <a:lstStyle>
            <a:lvl1pPr lvl="0" rtl="0" algn="ctr">
              <a:lnSpc>
                <a:spcPct val="90000"/>
              </a:lnSpc>
              <a:spcBef>
                <a:spcPts val="800"/>
              </a:spcBef>
              <a:spcAft>
                <a:spcPts val="0"/>
              </a:spcAft>
              <a:buClr>
                <a:schemeClr val="dk1"/>
              </a:buClr>
              <a:buSzPts val="1800"/>
              <a:buNone/>
              <a:defRPr sz="1800">
                <a:latin typeface="Open Sans"/>
                <a:ea typeface="Open Sans"/>
                <a:cs typeface="Open Sans"/>
                <a:sym typeface="Open Sans"/>
              </a:defRPr>
            </a:lvl1pPr>
            <a:lvl2pPr lvl="1" rtl="0" algn="ctr">
              <a:lnSpc>
                <a:spcPct val="90000"/>
              </a:lnSpc>
              <a:spcBef>
                <a:spcPts val="400"/>
              </a:spcBef>
              <a:spcAft>
                <a:spcPts val="0"/>
              </a:spcAft>
              <a:buClr>
                <a:schemeClr val="dk1"/>
              </a:buClr>
              <a:buSzPts val="1500"/>
              <a:buNone/>
              <a:defRPr sz="1500"/>
            </a:lvl2pPr>
            <a:lvl3pPr lvl="2" rtl="0" algn="ctr">
              <a:lnSpc>
                <a:spcPct val="90000"/>
              </a:lnSpc>
              <a:spcBef>
                <a:spcPts val="400"/>
              </a:spcBef>
              <a:spcAft>
                <a:spcPts val="0"/>
              </a:spcAft>
              <a:buClr>
                <a:schemeClr val="dk1"/>
              </a:buClr>
              <a:buSzPts val="1400"/>
              <a:buNone/>
              <a:defRPr sz="1400"/>
            </a:lvl3pPr>
            <a:lvl4pPr lvl="3" rtl="0" algn="ctr">
              <a:lnSpc>
                <a:spcPct val="90000"/>
              </a:lnSpc>
              <a:spcBef>
                <a:spcPts val="400"/>
              </a:spcBef>
              <a:spcAft>
                <a:spcPts val="0"/>
              </a:spcAft>
              <a:buClr>
                <a:schemeClr val="dk1"/>
              </a:buClr>
              <a:buSzPts val="1200"/>
              <a:buNone/>
              <a:defRPr sz="1200"/>
            </a:lvl4pPr>
            <a:lvl5pPr lvl="4" rtl="0" algn="ctr">
              <a:lnSpc>
                <a:spcPct val="90000"/>
              </a:lnSpc>
              <a:spcBef>
                <a:spcPts val="400"/>
              </a:spcBef>
              <a:spcAft>
                <a:spcPts val="0"/>
              </a:spcAft>
              <a:buClr>
                <a:schemeClr val="dk1"/>
              </a:buClr>
              <a:buSzPts val="1200"/>
              <a:buNone/>
              <a:defRPr sz="1200"/>
            </a:lvl5pPr>
            <a:lvl6pPr lvl="5" rtl="0" algn="ctr">
              <a:lnSpc>
                <a:spcPct val="90000"/>
              </a:lnSpc>
              <a:spcBef>
                <a:spcPts val="400"/>
              </a:spcBef>
              <a:spcAft>
                <a:spcPts val="0"/>
              </a:spcAft>
              <a:buClr>
                <a:schemeClr val="dk1"/>
              </a:buClr>
              <a:buSzPts val="1200"/>
              <a:buNone/>
              <a:defRPr sz="1200"/>
            </a:lvl6pPr>
            <a:lvl7pPr lvl="6" rtl="0" algn="ctr">
              <a:lnSpc>
                <a:spcPct val="90000"/>
              </a:lnSpc>
              <a:spcBef>
                <a:spcPts val="400"/>
              </a:spcBef>
              <a:spcAft>
                <a:spcPts val="0"/>
              </a:spcAft>
              <a:buClr>
                <a:schemeClr val="dk1"/>
              </a:buClr>
              <a:buSzPts val="1200"/>
              <a:buNone/>
              <a:defRPr sz="1200"/>
            </a:lvl7pPr>
            <a:lvl8pPr lvl="7" rtl="0" algn="ctr">
              <a:lnSpc>
                <a:spcPct val="90000"/>
              </a:lnSpc>
              <a:spcBef>
                <a:spcPts val="400"/>
              </a:spcBef>
              <a:spcAft>
                <a:spcPts val="0"/>
              </a:spcAft>
              <a:buClr>
                <a:schemeClr val="dk1"/>
              </a:buClr>
              <a:buSzPts val="1200"/>
              <a:buNone/>
              <a:defRPr sz="1200"/>
            </a:lvl8pPr>
            <a:lvl9pPr lvl="8" rtl="0" algn="ctr">
              <a:lnSpc>
                <a:spcPct val="90000"/>
              </a:lnSpc>
              <a:spcBef>
                <a:spcPts val="400"/>
              </a:spcBef>
              <a:spcAft>
                <a:spcPts val="0"/>
              </a:spcAft>
              <a:buClr>
                <a:schemeClr val="dk1"/>
              </a:buClr>
              <a:buSzPts val="1200"/>
              <a:buNone/>
              <a:defRPr sz="1200"/>
            </a:lvl9pPr>
          </a:lstStyle>
          <a:p/>
        </p:txBody>
      </p:sp>
      <p:sp>
        <p:nvSpPr>
          <p:cNvPr id="63" name="Google Shape;63;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4" name="Google Shape;64;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5" name="Google Shape;65;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6" name="Shape 66"/>
        <p:cNvGrpSpPr/>
        <p:nvPr/>
      </p:nvGrpSpPr>
      <p:grpSpPr>
        <a:xfrm>
          <a:off x="0" y="0"/>
          <a:ext cx="0" cy="0"/>
          <a:chOff x="0" y="0"/>
          <a:chExt cx="0" cy="0"/>
        </a:xfrm>
      </p:grpSpPr>
      <p:sp>
        <p:nvSpPr>
          <p:cNvPr id="67" name="Google Shape;67;p1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3000"/>
              <a:buFont typeface="Open Sans"/>
              <a:buNone/>
              <a:defRPr sz="3000">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68" name="Google Shape;68;p1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42900" lvl="0" marL="457200" rtl="0" algn="l">
              <a:lnSpc>
                <a:spcPct val="90000"/>
              </a:lnSpc>
              <a:spcBef>
                <a:spcPts val="800"/>
              </a:spcBef>
              <a:spcAft>
                <a:spcPts val="0"/>
              </a:spcAft>
              <a:buClr>
                <a:schemeClr val="dk1"/>
              </a:buClr>
              <a:buSzPts val="1800"/>
              <a:buChar char="•"/>
              <a:defRPr sz="1800">
                <a:latin typeface="Open Sans"/>
                <a:ea typeface="Open Sans"/>
                <a:cs typeface="Open Sans"/>
                <a:sym typeface="Open Sans"/>
              </a:defRPr>
            </a:lvl1pPr>
            <a:lvl2pPr indent="-342900" lvl="1" marL="9144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2pPr>
            <a:lvl3pPr indent="-342900" lvl="2" marL="13716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3pPr>
            <a:lvl4pPr indent="-342900" lvl="3" marL="18288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4pPr>
            <a:lvl5pPr indent="-342900" lvl="4" marL="22860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69" name="Google Shape;69;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0" name="Google Shape;70;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1" name="Google Shape;71;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2" name="Shape 72"/>
        <p:cNvGrpSpPr/>
        <p:nvPr/>
      </p:nvGrpSpPr>
      <p:grpSpPr>
        <a:xfrm>
          <a:off x="0" y="0"/>
          <a:ext cx="0" cy="0"/>
          <a:chOff x="0" y="0"/>
          <a:chExt cx="0" cy="0"/>
        </a:xfrm>
      </p:grpSpPr>
      <p:sp>
        <p:nvSpPr>
          <p:cNvPr id="73" name="Google Shape;73;p17"/>
          <p:cNvSpPr txBox="1"/>
          <p:nvPr>
            <p:ph type="title"/>
          </p:nvPr>
        </p:nvSpPr>
        <p:spPr>
          <a:xfrm>
            <a:off x="623888" y="1282303"/>
            <a:ext cx="7886700" cy="2139600"/>
          </a:xfrm>
          <a:prstGeom prst="rect">
            <a:avLst/>
          </a:prstGeom>
          <a:noFill/>
          <a:ln>
            <a:noFill/>
          </a:ln>
        </p:spPr>
        <p:txBody>
          <a:bodyPr anchorCtr="0" anchor="b" bIns="34275" lIns="68575" spcFirstLastPara="1" rIns="68575" wrap="square" tIns="34275">
            <a:normAutofit/>
          </a:bodyPr>
          <a:lstStyle>
            <a:lvl1pPr lvl="0" rtl="0" algn="l">
              <a:lnSpc>
                <a:spcPct val="90000"/>
              </a:lnSpc>
              <a:spcBef>
                <a:spcPts val="0"/>
              </a:spcBef>
              <a:spcAft>
                <a:spcPts val="0"/>
              </a:spcAft>
              <a:buClr>
                <a:schemeClr val="dk1"/>
              </a:buClr>
              <a:buSzPts val="3600"/>
              <a:buFont typeface="Open Sans"/>
              <a:buNone/>
              <a:defRPr sz="3600">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4" name="Google Shape;74;p17"/>
          <p:cNvSpPr txBox="1"/>
          <p:nvPr>
            <p:ph idx="1" type="body"/>
          </p:nvPr>
        </p:nvSpPr>
        <p:spPr>
          <a:xfrm>
            <a:off x="623888" y="3442097"/>
            <a:ext cx="7886700" cy="11250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Clr>
                <a:srgbClr val="888888"/>
              </a:buClr>
              <a:buSzPts val="1800"/>
              <a:buNone/>
              <a:defRPr sz="1800">
                <a:solidFill>
                  <a:srgbClr val="888888"/>
                </a:solidFill>
                <a:latin typeface="Open Sans"/>
                <a:ea typeface="Open Sans"/>
                <a:cs typeface="Open Sans"/>
                <a:sym typeface="Open Sans"/>
              </a:defRPr>
            </a:lvl1pPr>
            <a:lvl2pPr indent="-228600" lvl="1" marL="914400" rtl="0" algn="l">
              <a:lnSpc>
                <a:spcPct val="90000"/>
              </a:lnSpc>
              <a:spcBef>
                <a:spcPts val="400"/>
              </a:spcBef>
              <a:spcAft>
                <a:spcPts val="0"/>
              </a:spcAft>
              <a:buClr>
                <a:srgbClr val="888888"/>
              </a:buClr>
              <a:buSzPts val="1500"/>
              <a:buNone/>
              <a:defRPr sz="1500">
                <a:solidFill>
                  <a:srgbClr val="888888"/>
                </a:solidFill>
              </a:defRPr>
            </a:lvl2pPr>
            <a:lvl3pPr indent="-228600" lvl="2" marL="1371600" rtl="0" algn="l">
              <a:lnSpc>
                <a:spcPct val="90000"/>
              </a:lnSpc>
              <a:spcBef>
                <a:spcPts val="400"/>
              </a:spcBef>
              <a:spcAft>
                <a:spcPts val="0"/>
              </a:spcAft>
              <a:buClr>
                <a:srgbClr val="888888"/>
              </a:buClr>
              <a:buSzPts val="1400"/>
              <a:buNone/>
              <a:defRPr sz="1400">
                <a:solidFill>
                  <a:srgbClr val="888888"/>
                </a:solidFill>
              </a:defRPr>
            </a:lvl3pPr>
            <a:lvl4pPr indent="-228600" lvl="3" marL="1828800" rtl="0" algn="l">
              <a:lnSpc>
                <a:spcPct val="90000"/>
              </a:lnSpc>
              <a:spcBef>
                <a:spcPts val="400"/>
              </a:spcBef>
              <a:spcAft>
                <a:spcPts val="0"/>
              </a:spcAft>
              <a:buClr>
                <a:srgbClr val="888888"/>
              </a:buClr>
              <a:buSzPts val="1200"/>
              <a:buNone/>
              <a:defRPr sz="1200">
                <a:solidFill>
                  <a:srgbClr val="888888"/>
                </a:solidFill>
              </a:defRPr>
            </a:lvl4pPr>
            <a:lvl5pPr indent="-228600" lvl="4" marL="2286000" rtl="0" algn="l">
              <a:lnSpc>
                <a:spcPct val="90000"/>
              </a:lnSpc>
              <a:spcBef>
                <a:spcPts val="400"/>
              </a:spcBef>
              <a:spcAft>
                <a:spcPts val="0"/>
              </a:spcAft>
              <a:buClr>
                <a:srgbClr val="888888"/>
              </a:buClr>
              <a:buSzPts val="1200"/>
              <a:buNone/>
              <a:defRPr sz="1200">
                <a:solidFill>
                  <a:srgbClr val="888888"/>
                </a:solidFill>
              </a:defRPr>
            </a:lvl5pPr>
            <a:lvl6pPr indent="-228600" lvl="5" marL="2743200" rtl="0" algn="l">
              <a:lnSpc>
                <a:spcPct val="90000"/>
              </a:lnSpc>
              <a:spcBef>
                <a:spcPts val="400"/>
              </a:spcBef>
              <a:spcAft>
                <a:spcPts val="0"/>
              </a:spcAft>
              <a:buClr>
                <a:srgbClr val="888888"/>
              </a:buClr>
              <a:buSzPts val="1200"/>
              <a:buNone/>
              <a:defRPr sz="1200">
                <a:solidFill>
                  <a:srgbClr val="888888"/>
                </a:solidFill>
              </a:defRPr>
            </a:lvl6pPr>
            <a:lvl7pPr indent="-228600" lvl="6" marL="3200400" rtl="0" algn="l">
              <a:lnSpc>
                <a:spcPct val="90000"/>
              </a:lnSpc>
              <a:spcBef>
                <a:spcPts val="400"/>
              </a:spcBef>
              <a:spcAft>
                <a:spcPts val="0"/>
              </a:spcAft>
              <a:buClr>
                <a:srgbClr val="888888"/>
              </a:buClr>
              <a:buSzPts val="1200"/>
              <a:buNone/>
              <a:defRPr sz="1200">
                <a:solidFill>
                  <a:srgbClr val="888888"/>
                </a:solidFill>
              </a:defRPr>
            </a:lvl7pPr>
            <a:lvl8pPr indent="-228600" lvl="7" marL="3657600" rtl="0" algn="l">
              <a:lnSpc>
                <a:spcPct val="90000"/>
              </a:lnSpc>
              <a:spcBef>
                <a:spcPts val="400"/>
              </a:spcBef>
              <a:spcAft>
                <a:spcPts val="0"/>
              </a:spcAft>
              <a:buClr>
                <a:srgbClr val="888888"/>
              </a:buClr>
              <a:buSzPts val="1200"/>
              <a:buNone/>
              <a:defRPr sz="1200">
                <a:solidFill>
                  <a:srgbClr val="888888"/>
                </a:solidFill>
              </a:defRPr>
            </a:lvl8pPr>
            <a:lvl9pPr indent="-228600" lvl="8" marL="4114800" rtl="0" algn="l">
              <a:lnSpc>
                <a:spcPct val="90000"/>
              </a:lnSpc>
              <a:spcBef>
                <a:spcPts val="400"/>
              </a:spcBef>
              <a:spcAft>
                <a:spcPts val="0"/>
              </a:spcAft>
              <a:buClr>
                <a:srgbClr val="888888"/>
              </a:buClr>
              <a:buSzPts val="1200"/>
              <a:buNone/>
              <a:defRPr sz="1200">
                <a:solidFill>
                  <a:srgbClr val="888888"/>
                </a:solidFill>
              </a:defRPr>
            </a:lvl9pPr>
          </a:lstStyle>
          <a:p/>
        </p:txBody>
      </p:sp>
      <p:sp>
        <p:nvSpPr>
          <p:cNvPr id="75" name="Google Shape;75;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6" name="Google Shape;76;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7" name="Google Shape;77;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8" name="Shape 78"/>
        <p:cNvGrpSpPr/>
        <p:nvPr/>
      </p:nvGrpSpPr>
      <p:grpSpPr>
        <a:xfrm>
          <a:off x="0" y="0"/>
          <a:ext cx="0" cy="0"/>
          <a:chOff x="0" y="0"/>
          <a:chExt cx="0" cy="0"/>
        </a:xfrm>
      </p:grpSpPr>
      <p:sp>
        <p:nvSpPr>
          <p:cNvPr id="79" name="Google Shape;79;p1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3300"/>
              <a:buFont typeface="Open Sans"/>
              <a:buNone/>
              <a:defRPr>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80" name="Google Shape;80;p18"/>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rmAutofit/>
          </a:bodyPr>
          <a:lstStyle>
            <a:lvl1pPr indent="-342900" lvl="0" marL="457200" rtl="0" algn="l">
              <a:lnSpc>
                <a:spcPct val="90000"/>
              </a:lnSpc>
              <a:spcBef>
                <a:spcPts val="800"/>
              </a:spcBef>
              <a:spcAft>
                <a:spcPts val="0"/>
              </a:spcAft>
              <a:buClr>
                <a:schemeClr val="dk1"/>
              </a:buClr>
              <a:buSzPts val="1800"/>
              <a:buChar char="•"/>
              <a:defRPr sz="1800">
                <a:latin typeface="Open Sans"/>
                <a:ea typeface="Open Sans"/>
                <a:cs typeface="Open Sans"/>
                <a:sym typeface="Open Sans"/>
              </a:defRPr>
            </a:lvl1pPr>
            <a:lvl2pPr indent="-342900" lvl="1" marL="9144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2pPr>
            <a:lvl3pPr indent="-342900" lvl="2" marL="13716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3pPr>
            <a:lvl4pPr indent="-342900" lvl="3" marL="18288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4pPr>
            <a:lvl5pPr indent="-342900" lvl="4" marL="22860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81" name="Google Shape;81;p18"/>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rmAutofit/>
          </a:bodyPr>
          <a:lstStyle>
            <a:lvl1pPr indent="-342900" lvl="0" marL="457200" rtl="0" algn="l">
              <a:lnSpc>
                <a:spcPct val="90000"/>
              </a:lnSpc>
              <a:spcBef>
                <a:spcPts val="800"/>
              </a:spcBef>
              <a:spcAft>
                <a:spcPts val="0"/>
              </a:spcAft>
              <a:buClr>
                <a:schemeClr val="dk1"/>
              </a:buClr>
              <a:buSzPts val="1800"/>
              <a:buChar char="•"/>
              <a:defRPr sz="1800">
                <a:latin typeface="Open Sans"/>
                <a:ea typeface="Open Sans"/>
                <a:cs typeface="Open Sans"/>
                <a:sym typeface="Open Sans"/>
              </a:defRPr>
            </a:lvl1pPr>
            <a:lvl2pPr indent="-342900" lvl="1" marL="9144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2pPr>
            <a:lvl3pPr indent="-342900" lvl="2" marL="13716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3pPr>
            <a:lvl4pPr indent="-342900" lvl="3" marL="18288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4pPr>
            <a:lvl5pPr indent="-342900" lvl="4" marL="22860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5" name="Shape 85"/>
        <p:cNvGrpSpPr/>
        <p:nvPr/>
      </p:nvGrpSpPr>
      <p:grpSpPr>
        <a:xfrm>
          <a:off x="0" y="0"/>
          <a:ext cx="0" cy="0"/>
          <a:chOff x="0" y="0"/>
          <a:chExt cx="0" cy="0"/>
        </a:xfrm>
      </p:grpSpPr>
      <p:sp>
        <p:nvSpPr>
          <p:cNvPr id="86" name="Google Shape;86;p19"/>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3300"/>
              <a:buFont typeface="Open Sans"/>
              <a:buNone/>
              <a:defRPr>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87" name="Google Shape;87;p19"/>
          <p:cNvSpPr txBox="1"/>
          <p:nvPr>
            <p:ph idx="1" type="body"/>
          </p:nvPr>
        </p:nvSpPr>
        <p:spPr>
          <a:xfrm>
            <a:off x="629841" y="1260872"/>
            <a:ext cx="3868200" cy="618000"/>
          </a:xfrm>
          <a:prstGeom prst="rect">
            <a:avLst/>
          </a:prstGeom>
          <a:noFill/>
          <a:ln>
            <a:noFill/>
          </a:ln>
        </p:spPr>
        <p:txBody>
          <a:bodyPr anchorCtr="0" anchor="b" bIns="34275" lIns="68575" spcFirstLastPara="1" rIns="68575" wrap="square" tIns="34275">
            <a:normAutofit/>
          </a:bodyPr>
          <a:lstStyle>
            <a:lvl1pPr indent="-228600" lvl="0" marL="457200" rtl="0" algn="l">
              <a:lnSpc>
                <a:spcPct val="90000"/>
              </a:lnSpc>
              <a:spcBef>
                <a:spcPts val="800"/>
              </a:spcBef>
              <a:spcAft>
                <a:spcPts val="0"/>
              </a:spcAft>
              <a:buClr>
                <a:schemeClr val="dk1"/>
              </a:buClr>
              <a:buSzPts val="1800"/>
              <a:buNone/>
              <a:defRPr b="1" sz="1800">
                <a:latin typeface="Open Sans"/>
                <a:ea typeface="Open Sans"/>
                <a:cs typeface="Open Sans"/>
                <a:sym typeface="Open Sans"/>
              </a:defRPr>
            </a:lvl1pPr>
            <a:lvl2pPr indent="-228600" lvl="1" marL="914400" rtl="0" algn="l">
              <a:lnSpc>
                <a:spcPct val="90000"/>
              </a:lnSpc>
              <a:spcBef>
                <a:spcPts val="400"/>
              </a:spcBef>
              <a:spcAft>
                <a:spcPts val="0"/>
              </a:spcAft>
              <a:buClr>
                <a:schemeClr val="dk1"/>
              </a:buClr>
              <a:buSzPts val="1500"/>
              <a:buNone/>
              <a:defRPr b="1" sz="1500"/>
            </a:lvl2pPr>
            <a:lvl3pPr indent="-228600" lvl="2" marL="1371600" rtl="0" algn="l">
              <a:lnSpc>
                <a:spcPct val="90000"/>
              </a:lnSpc>
              <a:spcBef>
                <a:spcPts val="400"/>
              </a:spcBef>
              <a:spcAft>
                <a:spcPts val="0"/>
              </a:spcAft>
              <a:buClr>
                <a:schemeClr val="dk1"/>
              </a:buClr>
              <a:buSzPts val="1400"/>
              <a:buNone/>
              <a:defRPr b="1" sz="1400"/>
            </a:lvl3pPr>
            <a:lvl4pPr indent="-228600" lvl="3" marL="1828800" rtl="0" algn="l">
              <a:lnSpc>
                <a:spcPct val="90000"/>
              </a:lnSpc>
              <a:spcBef>
                <a:spcPts val="400"/>
              </a:spcBef>
              <a:spcAft>
                <a:spcPts val="0"/>
              </a:spcAft>
              <a:buClr>
                <a:schemeClr val="dk1"/>
              </a:buClr>
              <a:buSzPts val="1200"/>
              <a:buNone/>
              <a:defRPr b="1" sz="1200"/>
            </a:lvl4pPr>
            <a:lvl5pPr indent="-228600" lvl="4" marL="2286000" rtl="0" algn="l">
              <a:lnSpc>
                <a:spcPct val="90000"/>
              </a:lnSpc>
              <a:spcBef>
                <a:spcPts val="400"/>
              </a:spcBef>
              <a:spcAft>
                <a:spcPts val="0"/>
              </a:spcAft>
              <a:buClr>
                <a:schemeClr val="dk1"/>
              </a:buClr>
              <a:buSzPts val="1200"/>
              <a:buNone/>
              <a:defRPr b="1" sz="1200"/>
            </a:lvl5pPr>
            <a:lvl6pPr indent="-228600" lvl="5" marL="2743200" rtl="0" algn="l">
              <a:lnSpc>
                <a:spcPct val="90000"/>
              </a:lnSpc>
              <a:spcBef>
                <a:spcPts val="400"/>
              </a:spcBef>
              <a:spcAft>
                <a:spcPts val="0"/>
              </a:spcAft>
              <a:buClr>
                <a:schemeClr val="dk1"/>
              </a:buClr>
              <a:buSzPts val="1200"/>
              <a:buNone/>
              <a:defRPr b="1" sz="1200"/>
            </a:lvl6pPr>
            <a:lvl7pPr indent="-228600" lvl="6" marL="3200400" rtl="0" algn="l">
              <a:lnSpc>
                <a:spcPct val="90000"/>
              </a:lnSpc>
              <a:spcBef>
                <a:spcPts val="400"/>
              </a:spcBef>
              <a:spcAft>
                <a:spcPts val="0"/>
              </a:spcAft>
              <a:buClr>
                <a:schemeClr val="dk1"/>
              </a:buClr>
              <a:buSzPts val="1200"/>
              <a:buNone/>
              <a:defRPr b="1" sz="1200"/>
            </a:lvl7pPr>
            <a:lvl8pPr indent="-228600" lvl="7" marL="3657600" rtl="0" algn="l">
              <a:lnSpc>
                <a:spcPct val="90000"/>
              </a:lnSpc>
              <a:spcBef>
                <a:spcPts val="400"/>
              </a:spcBef>
              <a:spcAft>
                <a:spcPts val="0"/>
              </a:spcAft>
              <a:buClr>
                <a:schemeClr val="dk1"/>
              </a:buClr>
              <a:buSzPts val="1200"/>
              <a:buNone/>
              <a:defRPr b="1" sz="1200"/>
            </a:lvl8pPr>
            <a:lvl9pPr indent="-228600" lvl="8" marL="4114800" rtl="0" algn="l">
              <a:lnSpc>
                <a:spcPct val="90000"/>
              </a:lnSpc>
              <a:spcBef>
                <a:spcPts val="400"/>
              </a:spcBef>
              <a:spcAft>
                <a:spcPts val="0"/>
              </a:spcAft>
              <a:buClr>
                <a:schemeClr val="dk1"/>
              </a:buClr>
              <a:buSzPts val="1200"/>
              <a:buNone/>
              <a:defRPr b="1" sz="1200"/>
            </a:lvl9pPr>
          </a:lstStyle>
          <a:p/>
        </p:txBody>
      </p:sp>
      <p:sp>
        <p:nvSpPr>
          <p:cNvPr id="88" name="Google Shape;88;p19"/>
          <p:cNvSpPr txBox="1"/>
          <p:nvPr>
            <p:ph idx="2" type="body"/>
          </p:nvPr>
        </p:nvSpPr>
        <p:spPr>
          <a:xfrm>
            <a:off x="629841" y="1878806"/>
            <a:ext cx="3868200" cy="27633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Clr>
                <a:schemeClr val="dk1"/>
              </a:buClr>
              <a:buSzPts val="2100"/>
              <a:buChar char="•"/>
              <a:defRPr>
                <a:latin typeface="Open Sans"/>
                <a:ea typeface="Open Sans"/>
                <a:cs typeface="Open Sans"/>
                <a:sym typeface="Open Sans"/>
              </a:defRPr>
            </a:lvl1pPr>
            <a:lvl2pPr indent="-342900" lvl="1" marL="914400" rtl="0" algn="l">
              <a:lnSpc>
                <a:spcPct val="90000"/>
              </a:lnSpc>
              <a:spcBef>
                <a:spcPts val="400"/>
              </a:spcBef>
              <a:spcAft>
                <a:spcPts val="0"/>
              </a:spcAft>
              <a:buClr>
                <a:schemeClr val="dk1"/>
              </a:buClr>
              <a:buSzPts val="1800"/>
              <a:buChar char="•"/>
              <a:defRPr>
                <a:latin typeface="Open Sans"/>
                <a:ea typeface="Open Sans"/>
                <a:cs typeface="Open Sans"/>
                <a:sym typeface="Open Sans"/>
              </a:defRPr>
            </a:lvl2pPr>
            <a:lvl3pPr indent="-323850" lvl="2" marL="1371600" rtl="0" algn="l">
              <a:lnSpc>
                <a:spcPct val="90000"/>
              </a:lnSpc>
              <a:spcBef>
                <a:spcPts val="400"/>
              </a:spcBef>
              <a:spcAft>
                <a:spcPts val="0"/>
              </a:spcAft>
              <a:buClr>
                <a:schemeClr val="dk1"/>
              </a:buClr>
              <a:buSzPts val="1500"/>
              <a:buChar char="•"/>
              <a:defRPr>
                <a:latin typeface="Open Sans"/>
                <a:ea typeface="Open Sans"/>
                <a:cs typeface="Open Sans"/>
                <a:sym typeface="Open Sans"/>
              </a:defRPr>
            </a:lvl3pPr>
            <a:lvl4pPr indent="-317500" lvl="3" marL="1828800" rtl="0" algn="l">
              <a:lnSpc>
                <a:spcPct val="90000"/>
              </a:lnSpc>
              <a:spcBef>
                <a:spcPts val="400"/>
              </a:spcBef>
              <a:spcAft>
                <a:spcPts val="0"/>
              </a:spcAft>
              <a:buClr>
                <a:schemeClr val="dk1"/>
              </a:buClr>
              <a:buSzPts val="1400"/>
              <a:buChar char="•"/>
              <a:defRPr>
                <a:latin typeface="Open Sans"/>
                <a:ea typeface="Open Sans"/>
                <a:cs typeface="Open Sans"/>
                <a:sym typeface="Open Sans"/>
              </a:defRPr>
            </a:lvl4pPr>
            <a:lvl5pPr indent="-317500" lvl="4" marL="2286000" rtl="0" algn="l">
              <a:lnSpc>
                <a:spcPct val="90000"/>
              </a:lnSpc>
              <a:spcBef>
                <a:spcPts val="400"/>
              </a:spcBef>
              <a:spcAft>
                <a:spcPts val="0"/>
              </a:spcAft>
              <a:buClr>
                <a:schemeClr val="dk1"/>
              </a:buClr>
              <a:buSzPts val="1400"/>
              <a:buChar char="•"/>
              <a:defRPr>
                <a:latin typeface="Open Sans"/>
                <a:ea typeface="Open Sans"/>
                <a:cs typeface="Open Sans"/>
                <a:sym typeface="Open Sans"/>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89" name="Google Shape;89;p19"/>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rmAutofit/>
          </a:bodyPr>
          <a:lstStyle>
            <a:lvl1pPr indent="-228600" lvl="0" marL="457200" rtl="0" algn="l">
              <a:lnSpc>
                <a:spcPct val="90000"/>
              </a:lnSpc>
              <a:spcBef>
                <a:spcPts val="800"/>
              </a:spcBef>
              <a:spcAft>
                <a:spcPts val="0"/>
              </a:spcAft>
              <a:buClr>
                <a:schemeClr val="dk1"/>
              </a:buClr>
              <a:buSzPts val="1800"/>
              <a:buNone/>
              <a:defRPr b="1" sz="1800">
                <a:latin typeface="Open Sans"/>
                <a:ea typeface="Open Sans"/>
                <a:cs typeface="Open Sans"/>
                <a:sym typeface="Open Sans"/>
              </a:defRPr>
            </a:lvl1pPr>
            <a:lvl2pPr indent="-228600" lvl="1" marL="914400" rtl="0" algn="l">
              <a:lnSpc>
                <a:spcPct val="90000"/>
              </a:lnSpc>
              <a:spcBef>
                <a:spcPts val="400"/>
              </a:spcBef>
              <a:spcAft>
                <a:spcPts val="0"/>
              </a:spcAft>
              <a:buClr>
                <a:schemeClr val="dk1"/>
              </a:buClr>
              <a:buSzPts val="1500"/>
              <a:buNone/>
              <a:defRPr b="1" sz="1500"/>
            </a:lvl2pPr>
            <a:lvl3pPr indent="-228600" lvl="2" marL="1371600" rtl="0" algn="l">
              <a:lnSpc>
                <a:spcPct val="90000"/>
              </a:lnSpc>
              <a:spcBef>
                <a:spcPts val="400"/>
              </a:spcBef>
              <a:spcAft>
                <a:spcPts val="0"/>
              </a:spcAft>
              <a:buClr>
                <a:schemeClr val="dk1"/>
              </a:buClr>
              <a:buSzPts val="1400"/>
              <a:buNone/>
              <a:defRPr b="1" sz="1400"/>
            </a:lvl3pPr>
            <a:lvl4pPr indent="-228600" lvl="3" marL="1828800" rtl="0" algn="l">
              <a:lnSpc>
                <a:spcPct val="90000"/>
              </a:lnSpc>
              <a:spcBef>
                <a:spcPts val="400"/>
              </a:spcBef>
              <a:spcAft>
                <a:spcPts val="0"/>
              </a:spcAft>
              <a:buClr>
                <a:schemeClr val="dk1"/>
              </a:buClr>
              <a:buSzPts val="1200"/>
              <a:buNone/>
              <a:defRPr b="1" sz="1200"/>
            </a:lvl4pPr>
            <a:lvl5pPr indent="-228600" lvl="4" marL="2286000" rtl="0" algn="l">
              <a:lnSpc>
                <a:spcPct val="90000"/>
              </a:lnSpc>
              <a:spcBef>
                <a:spcPts val="400"/>
              </a:spcBef>
              <a:spcAft>
                <a:spcPts val="0"/>
              </a:spcAft>
              <a:buClr>
                <a:schemeClr val="dk1"/>
              </a:buClr>
              <a:buSzPts val="1200"/>
              <a:buNone/>
              <a:defRPr b="1" sz="1200"/>
            </a:lvl5pPr>
            <a:lvl6pPr indent="-228600" lvl="5" marL="2743200" rtl="0" algn="l">
              <a:lnSpc>
                <a:spcPct val="90000"/>
              </a:lnSpc>
              <a:spcBef>
                <a:spcPts val="400"/>
              </a:spcBef>
              <a:spcAft>
                <a:spcPts val="0"/>
              </a:spcAft>
              <a:buClr>
                <a:schemeClr val="dk1"/>
              </a:buClr>
              <a:buSzPts val="1200"/>
              <a:buNone/>
              <a:defRPr b="1" sz="1200"/>
            </a:lvl6pPr>
            <a:lvl7pPr indent="-228600" lvl="6" marL="3200400" rtl="0" algn="l">
              <a:lnSpc>
                <a:spcPct val="90000"/>
              </a:lnSpc>
              <a:spcBef>
                <a:spcPts val="400"/>
              </a:spcBef>
              <a:spcAft>
                <a:spcPts val="0"/>
              </a:spcAft>
              <a:buClr>
                <a:schemeClr val="dk1"/>
              </a:buClr>
              <a:buSzPts val="1200"/>
              <a:buNone/>
              <a:defRPr b="1" sz="1200"/>
            </a:lvl7pPr>
            <a:lvl8pPr indent="-228600" lvl="7" marL="3657600" rtl="0" algn="l">
              <a:lnSpc>
                <a:spcPct val="90000"/>
              </a:lnSpc>
              <a:spcBef>
                <a:spcPts val="400"/>
              </a:spcBef>
              <a:spcAft>
                <a:spcPts val="0"/>
              </a:spcAft>
              <a:buClr>
                <a:schemeClr val="dk1"/>
              </a:buClr>
              <a:buSzPts val="1200"/>
              <a:buNone/>
              <a:defRPr b="1" sz="1200"/>
            </a:lvl8pPr>
            <a:lvl9pPr indent="-228600" lvl="8" marL="4114800" rtl="0" algn="l">
              <a:lnSpc>
                <a:spcPct val="90000"/>
              </a:lnSpc>
              <a:spcBef>
                <a:spcPts val="400"/>
              </a:spcBef>
              <a:spcAft>
                <a:spcPts val="0"/>
              </a:spcAft>
              <a:buClr>
                <a:schemeClr val="dk1"/>
              </a:buClr>
              <a:buSzPts val="1200"/>
              <a:buNone/>
              <a:defRPr b="1" sz="1200"/>
            </a:lvl9pPr>
          </a:lstStyle>
          <a:p/>
        </p:txBody>
      </p:sp>
      <p:sp>
        <p:nvSpPr>
          <p:cNvPr id="90" name="Google Shape;90;p19"/>
          <p:cNvSpPr txBox="1"/>
          <p:nvPr>
            <p:ph idx="4" type="body"/>
          </p:nvPr>
        </p:nvSpPr>
        <p:spPr>
          <a:xfrm>
            <a:off x="4629150" y="1878806"/>
            <a:ext cx="3887400" cy="2763300"/>
          </a:xfrm>
          <a:prstGeom prst="rect">
            <a:avLst/>
          </a:prstGeom>
          <a:noFill/>
          <a:ln>
            <a:noFill/>
          </a:ln>
        </p:spPr>
        <p:txBody>
          <a:bodyPr anchorCtr="0" anchor="t" bIns="34275" lIns="68575" spcFirstLastPara="1" rIns="68575" wrap="square" tIns="34275">
            <a:normAutofit/>
          </a:bodyPr>
          <a:lstStyle>
            <a:lvl1pPr indent="-342900" lvl="0" marL="457200" rtl="0" algn="l">
              <a:lnSpc>
                <a:spcPct val="90000"/>
              </a:lnSpc>
              <a:spcBef>
                <a:spcPts val="800"/>
              </a:spcBef>
              <a:spcAft>
                <a:spcPts val="0"/>
              </a:spcAft>
              <a:buClr>
                <a:schemeClr val="dk1"/>
              </a:buClr>
              <a:buSzPts val="1800"/>
              <a:buChar char="•"/>
              <a:defRPr sz="1800">
                <a:latin typeface="Open Sans"/>
                <a:ea typeface="Open Sans"/>
                <a:cs typeface="Open Sans"/>
                <a:sym typeface="Open Sans"/>
              </a:defRPr>
            </a:lvl1pPr>
            <a:lvl2pPr indent="-342900" lvl="1" marL="9144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2pPr>
            <a:lvl3pPr indent="-342900" lvl="2" marL="13716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3pPr>
            <a:lvl4pPr indent="-342900" lvl="3" marL="18288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4pPr>
            <a:lvl5pPr indent="-342900" lvl="4" marL="22860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91" name="Google Shape;91;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92" name="Google Shape;92;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93" name="Google Shape;93;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20"/>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3300"/>
              <a:buFont typeface="Open Sans"/>
              <a:buNone/>
              <a:defRPr>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96" name="Google Shape;96;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97" name="Google Shape;97;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98" name="Google Shape;98;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9" name="Shape 99"/>
        <p:cNvGrpSpPr/>
        <p:nvPr/>
      </p:nvGrpSpPr>
      <p:grpSpPr>
        <a:xfrm>
          <a:off x="0" y="0"/>
          <a:ext cx="0" cy="0"/>
          <a:chOff x="0" y="0"/>
          <a:chExt cx="0" cy="0"/>
        </a:xfrm>
      </p:grpSpPr>
      <p:sp>
        <p:nvSpPr>
          <p:cNvPr id="100" name="Google Shape;100;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01" name="Google Shape;101;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02" name="Google Shape;102;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3" name="Shape 103"/>
        <p:cNvGrpSpPr/>
        <p:nvPr/>
      </p:nvGrpSpPr>
      <p:grpSpPr>
        <a:xfrm>
          <a:off x="0" y="0"/>
          <a:ext cx="0" cy="0"/>
          <a:chOff x="0" y="0"/>
          <a:chExt cx="0" cy="0"/>
        </a:xfrm>
      </p:grpSpPr>
      <p:sp>
        <p:nvSpPr>
          <p:cNvPr id="104" name="Google Shape;104;p22"/>
          <p:cNvSpPr txBox="1"/>
          <p:nvPr>
            <p:ph type="title"/>
          </p:nvPr>
        </p:nvSpPr>
        <p:spPr>
          <a:xfrm>
            <a:off x="629841" y="342900"/>
            <a:ext cx="2949300" cy="1200300"/>
          </a:xfrm>
          <a:prstGeom prst="rect">
            <a:avLst/>
          </a:prstGeom>
          <a:noFill/>
          <a:ln>
            <a:noFill/>
          </a:ln>
        </p:spPr>
        <p:txBody>
          <a:bodyPr anchorCtr="0" anchor="b" bIns="34275" lIns="68575" spcFirstLastPara="1" rIns="68575" wrap="square" tIns="34275">
            <a:normAutofit/>
          </a:bodyPr>
          <a:lstStyle>
            <a:lvl1pPr lvl="0" rtl="0" algn="l">
              <a:lnSpc>
                <a:spcPct val="90000"/>
              </a:lnSpc>
              <a:spcBef>
                <a:spcPts val="0"/>
              </a:spcBef>
              <a:spcAft>
                <a:spcPts val="0"/>
              </a:spcAft>
              <a:buClr>
                <a:schemeClr val="dk1"/>
              </a:buClr>
              <a:buSzPts val="2400"/>
              <a:buFont typeface="Open Sans"/>
              <a:buNone/>
              <a:defRPr sz="2400">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05" name="Google Shape;105;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42900" lvl="0" marL="457200" rtl="0" algn="l">
              <a:lnSpc>
                <a:spcPct val="90000"/>
              </a:lnSpc>
              <a:spcBef>
                <a:spcPts val="800"/>
              </a:spcBef>
              <a:spcAft>
                <a:spcPts val="0"/>
              </a:spcAft>
              <a:buClr>
                <a:schemeClr val="dk1"/>
              </a:buClr>
              <a:buSzPts val="1800"/>
              <a:buChar char="•"/>
              <a:defRPr sz="1800">
                <a:latin typeface="Open Sans"/>
                <a:ea typeface="Open Sans"/>
                <a:cs typeface="Open Sans"/>
                <a:sym typeface="Open Sans"/>
              </a:defRPr>
            </a:lvl1pPr>
            <a:lvl2pPr indent="-342900" lvl="1" marL="9144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2pPr>
            <a:lvl3pPr indent="-342900" lvl="2" marL="13716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3pPr>
            <a:lvl4pPr indent="-342900" lvl="3" marL="18288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4pPr>
            <a:lvl5pPr indent="-342900" lvl="4" marL="2286000" rtl="0" algn="l">
              <a:lnSpc>
                <a:spcPct val="90000"/>
              </a:lnSpc>
              <a:spcBef>
                <a:spcPts val="400"/>
              </a:spcBef>
              <a:spcAft>
                <a:spcPts val="0"/>
              </a:spcAft>
              <a:buClr>
                <a:schemeClr val="dk1"/>
              </a:buClr>
              <a:buSzPts val="1800"/>
              <a:buChar char="•"/>
              <a:defRPr sz="1800">
                <a:latin typeface="Open Sans"/>
                <a:ea typeface="Open Sans"/>
                <a:cs typeface="Open Sans"/>
                <a:sym typeface="Open Sans"/>
              </a:defRPr>
            </a:lvl5pPr>
            <a:lvl6pPr indent="-323850" lvl="5" marL="2743200" rtl="0" algn="l">
              <a:lnSpc>
                <a:spcPct val="90000"/>
              </a:lnSpc>
              <a:spcBef>
                <a:spcPts val="400"/>
              </a:spcBef>
              <a:spcAft>
                <a:spcPts val="0"/>
              </a:spcAft>
              <a:buClr>
                <a:schemeClr val="dk1"/>
              </a:buClr>
              <a:buSzPts val="1500"/>
              <a:buChar char="•"/>
              <a:defRPr sz="1500"/>
            </a:lvl6pPr>
            <a:lvl7pPr indent="-323850" lvl="6" marL="3200400" rtl="0" algn="l">
              <a:lnSpc>
                <a:spcPct val="90000"/>
              </a:lnSpc>
              <a:spcBef>
                <a:spcPts val="400"/>
              </a:spcBef>
              <a:spcAft>
                <a:spcPts val="0"/>
              </a:spcAft>
              <a:buClr>
                <a:schemeClr val="dk1"/>
              </a:buClr>
              <a:buSzPts val="1500"/>
              <a:buChar char="•"/>
              <a:defRPr sz="1500"/>
            </a:lvl7pPr>
            <a:lvl8pPr indent="-323850" lvl="7" marL="3657600" rtl="0" algn="l">
              <a:lnSpc>
                <a:spcPct val="90000"/>
              </a:lnSpc>
              <a:spcBef>
                <a:spcPts val="400"/>
              </a:spcBef>
              <a:spcAft>
                <a:spcPts val="0"/>
              </a:spcAft>
              <a:buClr>
                <a:schemeClr val="dk1"/>
              </a:buClr>
              <a:buSzPts val="1500"/>
              <a:buChar char="•"/>
              <a:defRPr sz="1500"/>
            </a:lvl8pPr>
            <a:lvl9pPr indent="-323850" lvl="8" marL="4114800" rtl="0" algn="l">
              <a:lnSpc>
                <a:spcPct val="90000"/>
              </a:lnSpc>
              <a:spcBef>
                <a:spcPts val="400"/>
              </a:spcBef>
              <a:spcAft>
                <a:spcPts val="0"/>
              </a:spcAft>
              <a:buClr>
                <a:schemeClr val="dk1"/>
              </a:buClr>
              <a:buSzPts val="1500"/>
              <a:buChar char="•"/>
              <a:defRPr sz="1500"/>
            </a:lvl9pPr>
          </a:lstStyle>
          <a:p/>
        </p:txBody>
      </p:sp>
      <p:sp>
        <p:nvSpPr>
          <p:cNvPr id="106" name="Google Shape;106;p22"/>
          <p:cNvSpPr txBox="1"/>
          <p:nvPr>
            <p:ph idx="2" type="body"/>
          </p:nvPr>
        </p:nvSpPr>
        <p:spPr>
          <a:xfrm>
            <a:off x="629841" y="1543050"/>
            <a:ext cx="2949300" cy="28587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Clr>
                <a:schemeClr val="dk1"/>
              </a:buClr>
              <a:buSzPts val="1800"/>
              <a:buNone/>
              <a:defRPr sz="1800">
                <a:latin typeface="Open Sans"/>
                <a:ea typeface="Open Sans"/>
                <a:cs typeface="Open Sans"/>
                <a:sym typeface="Open Sans"/>
              </a:defRPr>
            </a:lvl1pPr>
            <a:lvl2pPr indent="-228600" lvl="1" marL="914400" rtl="0" algn="l">
              <a:lnSpc>
                <a:spcPct val="90000"/>
              </a:lnSpc>
              <a:spcBef>
                <a:spcPts val="400"/>
              </a:spcBef>
              <a:spcAft>
                <a:spcPts val="0"/>
              </a:spcAft>
              <a:buClr>
                <a:schemeClr val="dk1"/>
              </a:buClr>
              <a:buSzPts val="1100"/>
              <a:buNone/>
              <a:defRPr sz="1100"/>
            </a:lvl2pPr>
            <a:lvl3pPr indent="-228600" lvl="2" marL="1371600" rtl="0" algn="l">
              <a:lnSpc>
                <a:spcPct val="90000"/>
              </a:lnSpc>
              <a:spcBef>
                <a:spcPts val="400"/>
              </a:spcBef>
              <a:spcAft>
                <a:spcPts val="0"/>
              </a:spcAft>
              <a:buClr>
                <a:schemeClr val="dk1"/>
              </a:buClr>
              <a:buSzPts val="900"/>
              <a:buNone/>
              <a:defRPr sz="900"/>
            </a:lvl3pPr>
            <a:lvl4pPr indent="-228600" lvl="3" marL="1828800" rtl="0" algn="l">
              <a:lnSpc>
                <a:spcPct val="90000"/>
              </a:lnSpc>
              <a:spcBef>
                <a:spcPts val="400"/>
              </a:spcBef>
              <a:spcAft>
                <a:spcPts val="0"/>
              </a:spcAft>
              <a:buClr>
                <a:schemeClr val="dk1"/>
              </a:buClr>
              <a:buSzPts val="800"/>
              <a:buNone/>
              <a:defRPr sz="800"/>
            </a:lvl4pPr>
            <a:lvl5pPr indent="-228600" lvl="4" marL="2286000" rtl="0" algn="l">
              <a:lnSpc>
                <a:spcPct val="90000"/>
              </a:lnSpc>
              <a:spcBef>
                <a:spcPts val="400"/>
              </a:spcBef>
              <a:spcAft>
                <a:spcPts val="0"/>
              </a:spcAft>
              <a:buClr>
                <a:schemeClr val="dk1"/>
              </a:buClr>
              <a:buSzPts val="800"/>
              <a:buNone/>
              <a:defRPr sz="800"/>
            </a:lvl5pPr>
            <a:lvl6pPr indent="-228600" lvl="5" marL="2743200" rtl="0" algn="l">
              <a:lnSpc>
                <a:spcPct val="90000"/>
              </a:lnSpc>
              <a:spcBef>
                <a:spcPts val="400"/>
              </a:spcBef>
              <a:spcAft>
                <a:spcPts val="0"/>
              </a:spcAft>
              <a:buClr>
                <a:schemeClr val="dk1"/>
              </a:buClr>
              <a:buSzPts val="800"/>
              <a:buNone/>
              <a:defRPr sz="800"/>
            </a:lvl6pPr>
            <a:lvl7pPr indent="-228600" lvl="6" marL="3200400" rtl="0" algn="l">
              <a:lnSpc>
                <a:spcPct val="90000"/>
              </a:lnSpc>
              <a:spcBef>
                <a:spcPts val="400"/>
              </a:spcBef>
              <a:spcAft>
                <a:spcPts val="0"/>
              </a:spcAft>
              <a:buClr>
                <a:schemeClr val="dk1"/>
              </a:buClr>
              <a:buSzPts val="800"/>
              <a:buNone/>
              <a:defRPr sz="800"/>
            </a:lvl7pPr>
            <a:lvl8pPr indent="-228600" lvl="7" marL="3657600" rtl="0" algn="l">
              <a:lnSpc>
                <a:spcPct val="90000"/>
              </a:lnSpc>
              <a:spcBef>
                <a:spcPts val="400"/>
              </a:spcBef>
              <a:spcAft>
                <a:spcPts val="0"/>
              </a:spcAft>
              <a:buClr>
                <a:schemeClr val="dk1"/>
              </a:buClr>
              <a:buSzPts val="800"/>
              <a:buNone/>
              <a:defRPr sz="800"/>
            </a:lvl8pPr>
            <a:lvl9pPr indent="-228600" lvl="8" marL="4114800" rtl="0" algn="l">
              <a:lnSpc>
                <a:spcPct val="90000"/>
              </a:lnSpc>
              <a:spcBef>
                <a:spcPts val="400"/>
              </a:spcBef>
              <a:spcAft>
                <a:spcPts val="0"/>
              </a:spcAft>
              <a:buClr>
                <a:schemeClr val="dk1"/>
              </a:buClr>
              <a:buSzPts val="800"/>
              <a:buNone/>
              <a:defRPr sz="800"/>
            </a:lvl9pPr>
          </a:lstStyle>
          <a:p/>
        </p:txBody>
      </p:sp>
      <p:sp>
        <p:nvSpPr>
          <p:cNvPr id="107" name="Google Shape;107;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08" name="Google Shape;108;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09" name="Google Shape;109;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0" name="Shape 110"/>
        <p:cNvGrpSpPr/>
        <p:nvPr/>
      </p:nvGrpSpPr>
      <p:grpSpPr>
        <a:xfrm>
          <a:off x="0" y="0"/>
          <a:ext cx="0" cy="0"/>
          <a:chOff x="0" y="0"/>
          <a:chExt cx="0" cy="0"/>
        </a:xfrm>
      </p:grpSpPr>
      <p:sp>
        <p:nvSpPr>
          <p:cNvPr id="111" name="Google Shape;111;p23"/>
          <p:cNvSpPr txBox="1"/>
          <p:nvPr>
            <p:ph type="title"/>
          </p:nvPr>
        </p:nvSpPr>
        <p:spPr>
          <a:xfrm>
            <a:off x="629841" y="342900"/>
            <a:ext cx="2949300" cy="1200300"/>
          </a:xfrm>
          <a:prstGeom prst="rect">
            <a:avLst/>
          </a:prstGeom>
          <a:noFill/>
          <a:ln>
            <a:noFill/>
          </a:ln>
        </p:spPr>
        <p:txBody>
          <a:bodyPr anchorCtr="0" anchor="b" bIns="34275" lIns="68575" spcFirstLastPara="1" rIns="68575" wrap="square" tIns="34275">
            <a:normAutofit/>
          </a:bodyPr>
          <a:lstStyle>
            <a:lvl1pPr lvl="0" rtl="0" algn="l">
              <a:lnSpc>
                <a:spcPct val="90000"/>
              </a:lnSpc>
              <a:spcBef>
                <a:spcPts val="0"/>
              </a:spcBef>
              <a:spcAft>
                <a:spcPts val="0"/>
              </a:spcAft>
              <a:buClr>
                <a:schemeClr val="dk1"/>
              </a:buClr>
              <a:buSzPts val="2400"/>
              <a:buFont typeface="Open Sans"/>
              <a:buNone/>
              <a:defRPr sz="2400">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12" name="Google Shape;112;p23"/>
          <p:cNvSpPr/>
          <p:nvPr>
            <p:ph idx="2" type="pic"/>
          </p:nvPr>
        </p:nvSpPr>
        <p:spPr>
          <a:xfrm>
            <a:off x="3887391" y="740569"/>
            <a:ext cx="4629300" cy="3655200"/>
          </a:xfrm>
          <a:prstGeom prst="rect">
            <a:avLst/>
          </a:prstGeom>
          <a:noFill/>
          <a:ln>
            <a:noFill/>
          </a:ln>
        </p:spPr>
      </p:sp>
      <p:sp>
        <p:nvSpPr>
          <p:cNvPr id="113" name="Google Shape;113;p23"/>
          <p:cNvSpPr txBox="1"/>
          <p:nvPr>
            <p:ph idx="1" type="body"/>
          </p:nvPr>
        </p:nvSpPr>
        <p:spPr>
          <a:xfrm>
            <a:off x="629841" y="1543050"/>
            <a:ext cx="2949300" cy="28587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Clr>
                <a:schemeClr val="dk1"/>
              </a:buClr>
              <a:buSzPts val="1200"/>
              <a:buNone/>
              <a:defRPr sz="1200">
                <a:latin typeface="Open Sans"/>
                <a:ea typeface="Open Sans"/>
                <a:cs typeface="Open Sans"/>
                <a:sym typeface="Open Sans"/>
              </a:defRPr>
            </a:lvl1pPr>
            <a:lvl2pPr indent="-228600" lvl="1" marL="914400" rtl="0" algn="l">
              <a:lnSpc>
                <a:spcPct val="90000"/>
              </a:lnSpc>
              <a:spcBef>
                <a:spcPts val="400"/>
              </a:spcBef>
              <a:spcAft>
                <a:spcPts val="0"/>
              </a:spcAft>
              <a:buClr>
                <a:schemeClr val="dk1"/>
              </a:buClr>
              <a:buSzPts val="1100"/>
              <a:buNone/>
              <a:defRPr sz="1100"/>
            </a:lvl2pPr>
            <a:lvl3pPr indent="-228600" lvl="2" marL="1371600" rtl="0" algn="l">
              <a:lnSpc>
                <a:spcPct val="90000"/>
              </a:lnSpc>
              <a:spcBef>
                <a:spcPts val="400"/>
              </a:spcBef>
              <a:spcAft>
                <a:spcPts val="0"/>
              </a:spcAft>
              <a:buClr>
                <a:schemeClr val="dk1"/>
              </a:buClr>
              <a:buSzPts val="900"/>
              <a:buNone/>
              <a:defRPr sz="900"/>
            </a:lvl3pPr>
            <a:lvl4pPr indent="-228600" lvl="3" marL="1828800" rtl="0" algn="l">
              <a:lnSpc>
                <a:spcPct val="90000"/>
              </a:lnSpc>
              <a:spcBef>
                <a:spcPts val="400"/>
              </a:spcBef>
              <a:spcAft>
                <a:spcPts val="0"/>
              </a:spcAft>
              <a:buClr>
                <a:schemeClr val="dk1"/>
              </a:buClr>
              <a:buSzPts val="800"/>
              <a:buNone/>
              <a:defRPr sz="800"/>
            </a:lvl4pPr>
            <a:lvl5pPr indent="-228600" lvl="4" marL="2286000" rtl="0" algn="l">
              <a:lnSpc>
                <a:spcPct val="90000"/>
              </a:lnSpc>
              <a:spcBef>
                <a:spcPts val="400"/>
              </a:spcBef>
              <a:spcAft>
                <a:spcPts val="0"/>
              </a:spcAft>
              <a:buClr>
                <a:schemeClr val="dk1"/>
              </a:buClr>
              <a:buSzPts val="800"/>
              <a:buNone/>
              <a:defRPr sz="800"/>
            </a:lvl5pPr>
            <a:lvl6pPr indent="-228600" lvl="5" marL="2743200" rtl="0" algn="l">
              <a:lnSpc>
                <a:spcPct val="90000"/>
              </a:lnSpc>
              <a:spcBef>
                <a:spcPts val="400"/>
              </a:spcBef>
              <a:spcAft>
                <a:spcPts val="0"/>
              </a:spcAft>
              <a:buClr>
                <a:schemeClr val="dk1"/>
              </a:buClr>
              <a:buSzPts val="800"/>
              <a:buNone/>
              <a:defRPr sz="800"/>
            </a:lvl6pPr>
            <a:lvl7pPr indent="-228600" lvl="6" marL="3200400" rtl="0" algn="l">
              <a:lnSpc>
                <a:spcPct val="90000"/>
              </a:lnSpc>
              <a:spcBef>
                <a:spcPts val="400"/>
              </a:spcBef>
              <a:spcAft>
                <a:spcPts val="0"/>
              </a:spcAft>
              <a:buClr>
                <a:schemeClr val="dk1"/>
              </a:buClr>
              <a:buSzPts val="800"/>
              <a:buNone/>
              <a:defRPr sz="800"/>
            </a:lvl7pPr>
            <a:lvl8pPr indent="-228600" lvl="7" marL="3657600" rtl="0" algn="l">
              <a:lnSpc>
                <a:spcPct val="90000"/>
              </a:lnSpc>
              <a:spcBef>
                <a:spcPts val="400"/>
              </a:spcBef>
              <a:spcAft>
                <a:spcPts val="0"/>
              </a:spcAft>
              <a:buClr>
                <a:schemeClr val="dk1"/>
              </a:buClr>
              <a:buSzPts val="800"/>
              <a:buNone/>
              <a:defRPr sz="800"/>
            </a:lvl8pPr>
            <a:lvl9pPr indent="-228600" lvl="8" marL="4114800" rtl="0" algn="l">
              <a:lnSpc>
                <a:spcPct val="90000"/>
              </a:lnSpc>
              <a:spcBef>
                <a:spcPts val="400"/>
              </a:spcBef>
              <a:spcAft>
                <a:spcPts val="0"/>
              </a:spcAft>
              <a:buClr>
                <a:schemeClr val="dk1"/>
              </a:buClr>
              <a:buSzPts val="800"/>
              <a:buNone/>
              <a:defRPr sz="800"/>
            </a:lvl9pPr>
          </a:lstStyle>
          <a:p/>
        </p:txBody>
      </p:sp>
      <p:sp>
        <p:nvSpPr>
          <p:cNvPr id="114" name="Google Shape;114;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15" name="Google Shape;115;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16" name="Google Shape;116;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17" name="Shape 117"/>
        <p:cNvGrpSpPr/>
        <p:nvPr/>
      </p:nvGrpSpPr>
      <p:grpSpPr>
        <a:xfrm>
          <a:off x="0" y="0"/>
          <a:ext cx="0" cy="0"/>
          <a:chOff x="0" y="0"/>
          <a:chExt cx="0" cy="0"/>
        </a:xfrm>
      </p:grpSpPr>
      <p:sp>
        <p:nvSpPr>
          <p:cNvPr id="118" name="Google Shape;118;p24"/>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lvl1pPr lvl="0" rtl="0">
              <a:spcBef>
                <a:spcPts val="0"/>
              </a:spcBef>
              <a:spcAft>
                <a:spcPts val="0"/>
              </a:spcAft>
              <a:buSzPts val="33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19" name="Google Shape;119;p24"/>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lvl1pPr indent="-361950" lvl="0" marL="457200" rtl="0">
              <a:spcBef>
                <a:spcPts val="800"/>
              </a:spcBef>
              <a:spcAft>
                <a:spcPts val="0"/>
              </a:spcAft>
              <a:buSzPts val="2100"/>
              <a:buChar char="•"/>
              <a:defRPr/>
            </a:lvl1pPr>
            <a:lvl2pPr indent="-342900" lvl="1" marL="914400" rtl="0">
              <a:spcBef>
                <a:spcPts val="400"/>
              </a:spcBef>
              <a:spcAft>
                <a:spcPts val="0"/>
              </a:spcAft>
              <a:buSzPts val="1800"/>
              <a:buChar char="•"/>
              <a:defRPr/>
            </a:lvl2pPr>
            <a:lvl3pPr indent="-323850" lvl="2" marL="1371600" rtl="0">
              <a:spcBef>
                <a:spcPts val="400"/>
              </a:spcBef>
              <a:spcAft>
                <a:spcPts val="0"/>
              </a:spcAft>
              <a:buSzPts val="1500"/>
              <a:buChar char="•"/>
              <a:defRPr/>
            </a:lvl3pPr>
            <a:lvl4pPr indent="-317500" lvl="3" marL="1828800" rtl="0">
              <a:spcBef>
                <a:spcPts val="400"/>
              </a:spcBef>
              <a:spcAft>
                <a:spcPts val="0"/>
              </a:spcAft>
              <a:buSzPts val="1400"/>
              <a:buChar char="•"/>
              <a:defRPr/>
            </a:lvl4pPr>
            <a:lvl5pPr indent="-317500" lvl="4" marL="2286000" rtl="0">
              <a:spcBef>
                <a:spcPts val="400"/>
              </a:spcBef>
              <a:spcAft>
                <a:spcPts val="0"/>
              </a:spcAft>
              <a:buSzPts val="1400"/>
              <a:buChar char="•"/>
              <a:defRPr/>
            </a:lvl5pPr>
            <a:lvl6pPr indent="-317500" lvl="5" marL="2743200" rtl="0">
              <a:spcBef>
                <a:spcPts val="400"/>
              </a:spcBef>
              <a:spcAft>
                <a:spcPts val="0"/>
              </a:spcAft>
              <a:buSzPts val="1400"/>
              <a:buChar char="•"/>
              <a:defRPr/>
            </a:lvl6pPr>
            <a:lvl7pPr indent="-317500" lvl="6" marL="3200400" rtl="0">
              <a:spcBef>
                <a:spcPts val="400"/>
              </a:spcBef>
              <a:spcAft>
                <a:spcPts val="0"/>
              </a:spcAft>
              <a:buSzPts val="1400"/>
              <a:buChar char="•"/>
              <a:defRPr/>
            </a:lvl7pPr>
            <a:lvl8pPr indent="-317500" lvl="7" marL="3657600" rtl="0">
              <a:spcBef>
                <a:spcPts val="400"/>
              </a:spcBef>
              <a:spcAft>
                <a:spcPts val="0"/>
              </a:spcAft>
              <a:buSzPts val="1400"/>
              <a:buChar char="•"/>
              <a:defRPr/>
            </a:lvl8pPr>
            <a:lvl9pPr indent="-317500" lvl="8" marL="4114800" rtl="0">
              <a:spcBef>
                <a:spcPts val="400"/>
              </a:spcBef>
              <a:spcAft>
                <a:spcPts val="0"/>
              </a:spcAft>
              <a:buSzPts val="1400"/>
              <a:buChar char="•"/>
              <a:defRPr/>
            </a:lvl9pPr>
          </a:lstStyle>
          <a:p/>
        </p:txBody>
      </p:sp>
      <p:sp>
        <p:nvSpPr>
          <p:cNvPr id="120" name="Google Shape;120;p24"/>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1">
  <p:cSld name="Two Content">
    <p:spTree>
      <p:nvGrpSpPr>
        <p:cNvPr id="121" name="Shape 121"/>
        <p:cNvGrpSpPr/>
        <p:nvPr/>
      </p:nvGrpSpPr>
      <p:grpSpPr>
        <a:xfrm>
          <a:off x="0" y="0"/>
          <a:ext cx="0" cy="0"/>
          <a:chOff x="0" y="0"/>
          <a:chExt cx="0" cy="0"/>
        </a:xfrm>
      </p:grpSpPr>
      <p:sp>
        <p:nvSpPr>
          <p:cNvPr id="122" name="Google Shape;122;p25"/>
          <p:cNvSpPr txBox="1"/>
          <p:nvPr>
            <p:ph type="title"/>
          </p:nvPr>
        </p:nvSpPr>
        <p:spPr>
          <a:xfrm>
            <a:off x="488357" y="278910"/>
            <a:ext cx="4175400" cy="1250100"/>
          </a:xfrm>
          <a:prstGeom prst="rect">
            <a:avLst/>
          </a:prstGeom>
          <a:noFill/>
          <a:ln>
            <a:noFill/>
          </a:ln>
        </p:spPr>
        <p:txBody>
          <a:bodyPr anchorCtr="0" anchor="t" bIns="0" lIns="0" spcFirstLastPara="1" rIns="0" wrap="square" tIns="0">
            <a:spAutoFit/>
          </a:bodyPr>
          <a:lstStyle>
            <a:lvl1pPr lvl="0" rtl="0" algn="l">
              <a:spcBef>
                <a:spcPts val="0"/>
              </a:spcBef>
              <a:spcAft>
                <a:spcPts val="0"/>
              </a:spcAft>
              <a:buSzPts val="3300"/>
              <a:buNone/>
              <a:defRPr b="0" i="0" sz="2100">
                <a:solidFill>
                  <a:schemeClr val="dk1"/>
                </a:solidFill>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23" name="Google Shape;123;p25"/>
          <p:cNvSpPr txBox="1"/>
          <p:nvPr>
            <p:ph idx="1" type="body"/>
          </p:nvPr>
        </p:nvSpPr>
        <p:spPr>
          <a:xfrm>
            <a:off x="457200" y="1183005"/>
            <a:ext cx="3977700" cy="3394500"/>
          </a:xfrm>
          <a:prstGeom prst="rect">
            <a:avLst/>
          </a:prstGeom>
          <a:noFill/>
          <a:ln>
            <a:noFill/>
          </a:ln>
        </p:spPr>
        <p:txBody>
          <a:bodyPr anchorCtr="0" anchor="t" bIns="0" lIns="0" spcFirstLastPara="1" rIns="0" wrap="square" tIns="0">
            <a:spAutoFit/>
          </a:bodyPr>
          <a:lstStyle>
            <a:lvl1pPr indent="-228600" lvl="0" marL="457200" rtl="0" algn="l">
              <a:spcBef>
                <a:spcPts val="800"/>
              </a:spcBef>
              <a:spcAft>
                <a:spcPts val="0"/>
              </a:spcAft>
              <a:buSzPts val="2100"/>
              <a:buNone/>
              <a:defRPr/>
            </a:lvl1pPr>
            <a:lvl2pPr indent="-228600" lvl="1" marL="914400" rtl="0" algn="l">
              <a:spcBef>
                <a:spcPts val="400"/>
              </a:spcBef>
              <a:spcAft>
                <a:spcPts val="0"/>
              </a:spcAft>
              <a:buSzPts val="1800"/>
              <a:buNone/>
              <a:defRPr/>
            </a:lvl2pPr>
            <a:lvl3pPr indent="-228600" lvl="2" marL="1371600" rtl="0" algn="l">
              <a:spcBef>
                <a:spcPts val="400"/>
              </a:spcBef>
              <a:spcAft>
                <a:spcPts val="0"/>
              </a:spcAft>
              <a:buSzPts val="1500"/>
              <a:buNone/>
              <a:defRPr/>
            </a:lvl3pPr>
            <a:lvl4pPr indent="-228600" lvl="3" marL="1828800" rtl="0" algn="l">
              <a:spcBef>
                <a:spcPts val="400"/>
              </a:spcBef>
              <a:spcAft>
                <a:spcPts val="0"/>
              </a:spcAft>
              <a:buSzPts val="1400"/>
              <a:buNone/>
              <a:defRPr/>
            </a:lvl4pPr>
            <a:lvl5pPr indent="-228600" lvl="4" marL="2286000" rtl="0" algn="l">
              <a:spcBef>
                <a:spcPts val="400"/>
              </a:spcBef>
              <a:spcAft>
                <a:spcPts val="0"/>
              </a:spcAft>
              <a:buSzPts val="1400"/>
              <a:buNone/>
              <a:defRPr/>
            </a:lvl5pPr>
            <a:lvl6pPr indent="-228600" lvl="5" marL="2743200" rtl="0" algn="l">
              <a:spcBef>
                <a:spcPts val="400"/>
              </a:spcBef>
              <a:spcAft>
                <a:spcPts val="0"/>
              </a:spcAft>
              <a:buSzPts val="1400"/>
              <a:buNone/>
              <a:defRPr/>
            </a:lvl6pPr>
            <a:lvl7pPr indent="-228600" lvl="6" marL="3200400" rtl="0" algn="l">
              <a:spcBef>
                <a:spcPts val="400"/>
              </a:spcBef>
              <a:spcAft>
                <a:spcPts val="0"/>
              </a:spcAft>
              <a:buSzPts val="1400"/>
              <a:buNone/>
              <a:defRPr/>
            </a:lvl7pPr>
            <a:lvl8pPr indent="-228600" lvl="7" marL="3657600" rtl="0" algn="l">
              <a:spcBef>
                <a:spcPts val="400"/>
              </a:spcBef>
              <a:spcAft>
                <a:spcPts val="0"/>
              </a:spcAft>
              <a:buSzPts val="1400"/>
              <a:buNone/>
              <a:defRPr/>
            </a:lvl8pPr>
            <a:lvl9pPr indent="-228600" lvl="8" marL="4114800" rtl="0" algn="l">
              <a:spcBef>
                <a:spcPts val="400"/>
              </a:spcBef>
              <a:spcAft>
                <a:spcPts val="0"/>
              </a:spcAft>
              <a:buSzPts val="1400"/>
              <a:buNone/>
              <a:defRPr/>
            </a:lvl9pPr>
          </a:lstStyle>
          <a:p/>
        </p:txBody>
      </p:sp>
      <p:sp>
        <p:nvSpPr>
          <p:cNvPr id="124" name="Google Shape;124;p25"/>
          <p:cNvSpPr txBox="1"/>
          <p:nvPr>
            <p:ph idx="2" type="body"/>
          </p:nvPr>
        </p:nvSpPr>
        <p:spPr>
          <a:xfrm>
            <a:off x="4709160" y="1183005"/>
            <a:ext cx="3977700" cy="3394500"/>
          </a:xfrm>
          <a:prstGeom prst="rect">
            <a:avLst/>
          </a:prstGeom>
          <a:noFill/>
          <a:ln>
            <a:noFill/>
          </a:ln>
        </p:spPr>
        <p:txBody>
          <a:bodyPr anchorCtr="0" anchor="t" bIns="0" lIns="0" spcFirstLastPara="1" rIns="0" wrap="square" tIns="0">
            <a:spAutoFit/>
          </a:bodyPr>
          <a:lstStyle>
            <a:lvl1pPr indent="-228600" lvl="0" marL="457200" rtl="0" algn="l">
              <a:spcBef>
                <a:spcPts val="800"/>
              </a:spcBef>
              <a:spcAft>
                <a:spcPts val="0"/>
              </a:spcAft>
              <a:buSzPts val="2100"/>
              <a:buNone/>
              <a:defRPr/>
            </a:lvl1pPr>
            <a:lvl2pPr indent="-228600" lvl="1" marL="914400" rtl="0" algn="l">
              <a:spcBef>
                <a:spcPts val="400"/>
              </a:spcBef>
              <a:spcAft>
                <a:spcPts val="0"/>
              </a:spcAft>
              <a:buSzPts val="1800"/>
              <a:buNone/>
              <a:defRPr/>
            </a:lvl2pPr>
            <a:lvl3pPr indent="-228600" lvl="2" marL="1371600" rtl="0" algn="l">
              <a:spcBef>
                <a:spcPts val="400"/>
              </a:spcBef>
              <a:spcAft>
                <a:spcPts val="0"/>
              </a:spcAft>
              <a:buSzPts val="1500"/>
              <a:buNone/>
              <a:defRPr/>
            </a:lvl3pPr>
            <a:lvl4pPr indent="-228600" lvl="3" marL="1828800" rtl="0" algn="l">
              <a:spcBef>
                <a:spcPts val="400"/>
              </a:spcBef>
              <a:spcAft>
                <a:spcPts val="0"/>
              </a:spcAft>
              <a:buSzPts val="1400"/>
              <a:buNone/>
              <a:defRPr/>
            </a:lvl4pPr>
            <a:lvl5pPr indent="-228600" lvl="4" marL="2286000" rtl="0" algn="l">
              <a:spcBef>
                <a:spcPts val="400"/>
              </a:spcBef>
              <a:spcAft>
                <a:spcPts val="0"/>
              </a:spcAft>
              <a:buSzPts val="1400"/>
              <a:buNone/>
              <a:defRPr/>
            </a:lvl5pPr>
            <a:lvl6pPr indent="-228600" lvl="5" marL="2743200" rtl="0" algn="l">
              <a:spcBef>
                <a:spcPts val="400"/>
              </a:spcBef>
              <a:spcAft>
                <a:spcPts val="0"/>
              </a:spcAft>
              <a:buSzPts val="1400"/>
              <a:buNone/>
              <a:defRPr/>
            </a:lvl6pPr>
            <a:lvl7pPr indent="-228600" lvl="6" marL="3200400" rtl="0" algn="l">
              <a:spcBef>
                <a:spcPts val="400"/>
              </a:spcBef>
              <a:spcAft>
                <a:spcPts val="0"/>
              </a:spcAft>
              <a:buSzPts val="1400"/>
              <a:buNone/>
              <a:defRPr/>
            </a:lvl7pPr>
            <a:lvl8pPr indent="-228600" lvl="7" marL="3657600" rtl="0" algn="l">
              <a:spcBef>
                <a:spcPts val="400"/>
              </a:spcBef>
              <a:spcAft>
                <a:spcPts val="0"/>
              </a:spcAft>
              <a:buSzPts val="1400"/>
              <a:buNone/>
              <a:defRPr/>
            </a:lvl8pPr>
            <a:lvl9pPr indent="-228600" lvl="8" marL="4114800" rtl="0" algn="l">
              <a:spcBef>
                <a:spcPts val="400"/>
              </a:spcBef>
              <a:spcAft>
                <a:spcPts val="0"/>
              </a:spcAft>
              <a:buSzPts val="1400"/>
              <a:buNone/>
              <a:defRPr/>
            </a:lvl9pPr>
          </a:lstStyle>
          <a:p/>
        </p:txBody>
      </p:sp>
      <p:sp>
        <p:nvSpPr>
          <p:cNvPr id="125" name="Google Shape;125;p25"/>
          <p:cNvSpPr txBox="1"/>
          <p:nvPr>
            <p:ph idx="11" type="ftr"/>
          </p:nvPr>
        </p:nvSpPr>
        <p:spPr>
          <a:xfrm>
            <a:off x="3108960" y="4783455"/>
            <a:ext cx="2926200" cy="257100"/>
          </a:xfrm>
          <a:prstGeom prst="rect">
            <a:avLst/>
          </a:prstGeom>
          <a:noFill/>
          <a:ln>
            <a:noFill/>
          </a:ln>
        </p:spPr>
        <p:txBody>
          <a:bodyPr anchorCtr="0" anchor="t" bIns="0" lIns="0" spcFirstLastPara="1" rIns="0" wrap="square" tIns="0">
            <a:spAutoFit/>
          </a:bodyPr>
          <a:lstStyle>
            <a:lvl1pPr lvl="0" rtl="0" algn="ctr">
              <a:spcBef>
                <a:spcPts val="0"/>
              </a:spcBef>
              <a:spcAft>
                <a:spcPts val="0"/>
              </a:spcAft>
              <a:buSzPts val="1100"/>
              <a:buNone/>
              <a:defRPr>
                <a:solidFill>
                  <a:srgbClr val="888888"/>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26" name="Google Shape;126;p25"/>
          <p:cNvSpPr txBox="1"/>
          <p:nvPr>
            <p:ph idx="10" type="dt"/>
          </p:nvPr>
        </p:nvSpPr>
        <p:spPr>
          <a:xfrm>
            <a:off x="457200" y="4783455"/>
            <a:ext cx="2103300" cy="257100"/>
          </a:xfrm>
          <a:prstGeom prst="rect">
            <a:avLst/>
          </a:prstGeom>
          <a:noFill/>
          <a:ln>
            <a:noFill/>
          </a:ln>
        </p:spPr>
        <p:txBody>
          <a:bodyPr anchorCtr="0" anchor="t" bIns="0" lIns="0" spcFirstLastPara="1" rIns="0" wrap="square" tIns="0">
            <a:spAutoFit/>
          </a:bodyPr>
          <a:lstStyle>
            <a:lvl1pPr lvl="0" rtl="0" algn="l">
              <a:spcBef>
                <a:spcPts val="0"/>
              </a:spcBef>
              <a:spcAft>
                <a:spcPts val="0"/>
              </a:spcAft>
              <a:buSzPts val="1100"/>
              <a:buNone/>
              <a:defRPr>
                <a:solidFill>
                  <a:srgbClr val="888888"/>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27" name="Google Shape;127;p25"/>
          <p:cNvSpPr txBox="1"/>
          <p:nvPr>
            <p:ph idx="12" type="sldNum"/>
          </p:nvPr>
        </p:nvSpPr>
        <p:spPr>
          <a:xfrm>
            <a:off x="6583680" y="4783455"/>
            <a:ext cx="2103300" cy="138600"/>
          </a:xfrm>
          <a:prstGeom prst="rect">
            <a:avLst/>
          </a:prstGeom>
          <a:noFill/>
          <a:ln>
            <a:noFill/>
          </a:ln>
        </p:spPr>
        <p:txBody>
          <a:bodyPr anchorCtr="0" anchor="t" bIns="0" lIns="0" spcFirstLastPara="1" rIns="0" wrap="square" tIns="0">
            <a:spAutoFit/>
          </a:bodyPr>
          <a:lstStyle>
            <a:lvl1pPr indent="0" lvl="0" rtl="0" algn="r">
              <a:spcBef>
                <a:spcPts val="0"/>
              </a:spcBef>
              <a:buNone/>
              <a:defRPr>
                <a:solidFill>
                  <a:srgbClr val="888888"/>
                </a:solidFill>
              </a:defRPr>
            </a:lvl1pPr>
            <a:lvl2pPr indent="0" lvl="1" rtl="0" algn="r">
              <a:spcBef>
                <a:spcPts val="0"/>
              </a:spcBef>
              <a:buNone/>
              <a:defRPr>
                <a:solidFill>
                  <a:srgbClr val="888888"/>
                </a:solidFill>
              </a:defRPr>
            </a:lvl2pPr>
            <a:lvl3pPr indent="0" lvl="2" rtl="0" algn="r">
              <a:spcBef>
                <a:spcPts val="0"/>
              </a:spcBef>
              <a:buNone/>
              <a:defRPr>
                <a:solidFill>
                  <a:srgbClr val="888888"/>
                </a:solidFill>
              </a:defRPr>
            </a:lvl3pPr>
            <a:lvl4pPr indent="0" lvl="3" rtl="0" algn="r">
              <a:spcBef>
                <a:spcPts val="0"/>
              </a:spcBef>
              <a:buNone/>
              <a:defRPr>
                <a:solidFill>
                  <a:srgbClr val="888888"/>
                </a:solidFill>
              </a:defRPr>
            </a:lvl4pPr>
            <a:lvl5pPr indent="0" lvl="4" rtl="0" algn="r">
              <a:spcBef>
                <a:spcPts val="0"/>
              </a:spcBef>
              <a:buNone/>
              <a:defRPr>
                <a:solidFill>
                  <a:srgbClr val="888888"/>
                </a:solidFill>
              </a:defRPr>
            </a:lvl5pPr>
            <a:lvl6pPr indent="0" lvl="5" rtl="0" algn="r">
              <a:spcBef>
                <a:spcPts val="0"/>
              </a:spcBef>
              <a:buNone/>
              <a:defRPr>
                <a:solidFill>
                  <a:srgbClr val="888888"/>
                </a:solidFill>
              </a:defRPr>
            </a:lvl6pPr>
            <a:lvl7pPr indent="0" lvl="6" rtl="0" algn="r">
              <a:spcBef>
                <a:spcPts val="0"/>
              </a:spcBef>
              <a:buNone/>
              <a:defRPr>
                <a:solidFill>
                  <a:srgbClr val="888888"/>
                </a:solidFill>
              </a:defRPr>
            </a:lvl7pPr>
            <a:lvl8pPr indent="0" lvl="7" rtl="0" algn="r">
              <a:spcBef>
                <a:spcPts val="0"/>
              </a:spcBef>
              <a:buNone/>
              <a:defRPr>
                <a:solidFill>
                  <a:srgbClr val="888888"/>
                </a:solidFill>
              </a:defRPr>
            </a:lvl8pPr>
            <a:lvl9pPr indent="0" lvl="8" rt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A" type="title">
  <p:cSld name="TITLE">
    <p:spTree>
      <p:nvGrpSpPr>
        <p:cNvPr id="132" name="Shape 132"/>
        <p:cNvGrpSpPr/>
        <p:nvPr/>
      </p:nvGrpSpPr>
      <p:grpSpPr>
        <a:xfrm>
          <a:off x="0" y="0"/>
          <a:ext cx="0" cy="0"/>
          <a:chOff x="0" y="0"/>
          <a:chExt cx="0" cy="0"/>
        </a:xfrm>
      </p:grpSpPr>
      <p:cxnSp>
        <p:nvCxnSpPr>
          <p:cNvPr id="133" name="Google Shape;133;p27"/>
          <p:cNvCxnSpPr/>
          <p:nvPr/>
        </p:nvCxnSpPr>
        <p:spPr>
          <a:xfrm>
            <a:off x="4278300" y="2751163"/>
            <a:ext cx="587400" cy="0"/>
          </a:xfrm>
          <a:prstGeom prst="straightConnector1">
            <a:avLst/>
          </a:prstGeom>
          <a:noFill/>
          <a:ln cap="flat" cmpd="sng" w="76200">
            <a:solidFill>
              <a:srgbClr val="FFC112"/>
            </a:solidFill>
            <a:prstDash val="solid"/>
            <a:round/>
            <a:headEnd len="sm" w="sm" type="none"/>
            <a:tailEnd len="sm" w="sm" type="none"/>
          </a:ln>
        </p:spPr>
      </p:cxnSp>
      <p:sp>
        <p:nvSpPr>
          <p:cNvPr id="134" name="Google Shape;134;p27"/>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rgbClr val="490F52"/>
              </a:buClr>
              <a:buSzPts val="5400"/>
              <a:buFont typeface="Open Sans ExtraBold"/>
              <a:buNone/>
              <a:defRPr sz="5400">
                <a:solidFill>
                  <a:srgbClr val="490F52"/>
                </a:solidFill>
                <a:latin typeface="Open Sans ExtraBold"/>
                <a:ea typeface="Open Sans ExtraBold"/>
                <a:cs typeface="Open Sans ExtraBold"/>
                <a:sym typeface="Open Sans ExtraBold"/>
              </a:defRPr>
            </a:lvl1pPr>
            <a:lvl2pPr lvl="1" rtl="0" algn="ctr">
              <a:spcBef>
                <a:spcPts val="0"/>
              </a:spcBef>
              <a:spcAft>
                <a:spcPts val="0"/>
              </a:spcAft>
              <a:buSzPts val="5400"/>
              <a:buNone/>
              <a:defRPr sz="5400"/>
            </a:lvl2pPr>
            <a:lvl3pPr lvl="2" rtl="0" algn="ctr">
              <a:spcBef>
                <a:spcPts val="0"/>
              </a:spcBef>
              <a:spcAft>
                <a:spcPts val="0"/>
              </a:spcAft>
              <a:buSzPts val="5400"/>
              <a:buNone/>
              <a:defRPr sz="5400"/>
            </a:lvl3pPr>
            <a:lvl4pPr lvl="3" rtl="0" algn="ctr">
              <a:spcBef>
                <a:spcPts val="0"/>
              </a:spcBef>
              <a:spcAft>
                <a:spcPts val="0"/>
              </a:spcAft>
              <a:buSzPts val="5400"/>
              <a:buNone/>
              <a:defRPr sz="5400"/>
            </a:lvl4pPr>
            <a:lvl5pPr lvl="4" rtl="0" algn="ctr">
              <a:spcBef>
                <a:spcPts val="0"/>
              </a:spcBef>
              <a:spcAft>
                <a:spcPts val="0"/>
              </a:spcAft>
              <a:buSzPts val="5400"/>
              <a:buNone/>
              <a:defRPr sz="5400"/>
            </a:lvl5pPr>
            <a:lvl6pPr lvl="5" rtl="0" algn="ctr">
              <a:spcBef>
                <a:spcPts val="0"/>
              </a:spcBef>
              <a:spcAft>
                <a:spcPts val="0"/>
              </a:spcAft>
              <a:buSzPts val="5400"/>
              <a:buNone/>
              <a:defRPr sz="5400"/>
            </a:lvl6pPr>
            <a:lvl7pPr lvl="6" rtl="0" algn="ctr">
              <a:spcBef>
                <a:spcPts val="0"/>
              </a:spcBef>
              <a:spcAft>
                <a:spcPts val="0"/>
              </a:spcAft>
              <a:buSzPts val="5400"/>
              <a:buNone/>
              <a:defRPr sz="5400"/>
            </a:lvl7pPr>
            <a:lvl8pPr lvl="7" rtl="0" algn="ctr">
              <a:spcBef>
                <a:spcPts val="0"/>
              </a:spcBef>
              <a:spcAft>
                <a:spcPts val="0"/>
              </a:spcAft>
              <a:buSzPts val="5400"/>
              <a:buNone/>
              <a:defRPr sz="5400"/>
            </a:lvl8pPr>
            <a:lvl9pPr lvl="8" rtl="0" algn="ctr">
              <a:spcBef>
                <a:spcPts val="0"/>
              </a:spcBef>
              <a:spcAft>
                <a:spcPts val="0"/>
              </a:spcAft>
              <a:buSzPts val="5400"/>
              <a:buNone/>
              <a:defRPr sz="5400"/>
            </a:lvl9pPr>
          </a:lstStyle>
          <a:p/>
        </p:txBody>
      </p:sp>
      <p:sp>
        <p:nvSpPr>
          <p:cNvPr id="135" name="Google Shape;135;p27"/>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400"/>
              <a:buNone/>
              <a:defRPr sz="2400"/>
            </a:lvl1pPr>
            <a:lvl2pPr lvl="1" rtl="0" algn="ctr">
              <a:lnSpc>
                <a:spcPct val="100000"/>
              </a:lnSpc>
              <a:spcBef>
                <a:spcPts val="0"/>
              </a:spcBef>
              <a:spcAft>
                <a:spcPts val="0"/>
              </a:spcAft>
              <a:buSzPts val="2400"/>
              <a:buNone/>
              <a:defRPr sz="2400"/>
            </a:lvl2pPr>
            <a:lvl3pPr lvl="2" rtl="0" algn="ctr">
              <a:lnSpc>
                <a:spcPct val="100000"/>
              </a:lnSpc>
              <a:spcBef>
                <a:spcPts val="0"/>
              </a:spcBef>
              <a:spcAft>
                <a:spcPts val="0"/>
              </a:spcAft>
              <a:buSzPts val="2400"/>
              <a:buNone/>
              <a:defRPr sz="2400"/>
            </a:lvl3pPr>
            <a:lvl4pPr lvl="3" rtl="0" algn="ctr">
              <a:lnSpc>
                <a:spcPct val="100000"/>
              </a:lnSpc>
              <a:spcBef>
                <a:spcPts val="0"/>
              </a:spcBef>
              <a:spcAft>
                <a:spcPts val="0"/>
              </a:spcAft>
              <a:buSzPts val="2400"/>
              <a:buNone/>
              <a:defRPr sz="2400"/>
            </a:lvl4pPr>
            <a:lvl5pPr lvl="4" rtl="0" algn="ctr">
              <a:lnSpc>
                <a:spcPct val="100000"/>
              </a:lnSpc>
              <a:spcBef>
                <a:spcPts val="0"/>
              </a:spcBef>
              <a:spcAft>
                <a:spcPts val="0"/>
              </a:spcAft>
              <a:buSzPts val="2400"/>
              <a:buNone/>
              <a:defRPr sz="2400"/>
            </a:lvl5pPr>
            <a:lvl6pPr lvl="5" rtl="0" algn="ctr">
              <a:lnSpc>
                <a:spcPct val="100000"/>
              </a:lnSpc>
              <a:spcBef>
                <a:spcPts val="0"/>
              </a:spcBef>
              <a:spcAft>
                <a:spcPts val="0"/>
              </a:spcAft>
              <a:buSzPts val="2400"/>
              <a:buNone/>
              <a:defRPr sz="2400"/>
            </a:lvl6pPr>
            <a:lvl7pPr lvl="6" rtl="0" algn="ctr">
              <a:lnSpc>
                <a:spcPct val="100000"/>
              </a:lnSpc>
              <a:spcBef>
                <a:spcPts val="0"/>
              </a:spcBef>
              <a:spcAft>
                <a:spcPts val="0"/>
              </a:spcAft>
              <a:buSzPts val="2400"/>
              <a:buNone/>
              <a:defRPr sz="2400"/>
            </a:lvl7pPr>
            <a:lvl8pPr lvl="7" rtl="0" algn="ctr">
              <a:lnSpc>
                <a:spcPct val="100000"/>
              </a:lnSpc>
              <a:spcBef>
                <a:spcPts val="0"/>
              </a:spcBef>
              <a:spcAft>
                <a:spcPts val="0"/>
              </a:spcAft>
              <a:buSzPts val="2400"/>
              <a:buNone/>
              <a:defRPr sz="2400"/>
            </a:lvl8pPr>
            <a:lvl9pPr lvl="8" rtl="0" algn="ctr">
              <a:lnSpc>
                <a:spcPct val="100000"/>
              </a:lnSpc>
              <a:spcBef>
                <a:spcPts val="0"/>
              </a:spcBef>
              <a:spcAft>
                <a:spcPts val="0"/>
              </a:spcAft>
              <a:buSzPts val="2400"/>
              <a:buNone/>
              <a:defRPr sz="2400"/>
            </a:lvl9pPr>
          </a:lstStyle>
          <a:p/>
        </p:txBody>
      </p:sp>
      <p:sp>
        <p:nvSpPr>
          <p:cNvPr id="136" name="Google Shape;136;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pic>
        <p:nvPicPr>
          <p:cNvPr id="137" name="Google Shape;137;p27"/>
          <p:cNvPicPr preferRelativeResize="0"/>
          <p:nvPr/>
        </p:nvPicPr>
        <p:blipFill>
          <a:blip r:embed="rId2">
            <a:alphaModFix/>
          </a:blip>
          <a:stretch>
            <a:fillRect/>
          </a:stretch>
        </p:blipFill>
        <p:spPr>
          <a:xfrm>
            <a:off x="3540463" y="4158523"/>
            <a:ext cx="2063073" cy="504695"/>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B">
  <p:cSld name="TITLE_1">
    <p:spTree>
      <p:nvGrpSpPr>
        <p:cNvPr id="138" name="Shape 138"/>
        <p:cNvGrpSpPr/>
        <p:nvPr/>
      </p:nvGrpSpPr>
      <p:grpSpPr>
        <a:xfrm>
          <a:off x="0" y="0"/>
          <a:ext cx="0" cy="0"/>
          <a:chOff x="0" y="0"/>
          <a:chExt cx="0" cy="0"/>
        </a:xfrm>
      </p:grpSpPr>
      <p:sp>
        <p:nvSpPr>
          <p:cNvPr id="139" name="Google Shape;139;p28"/>
          <p:cNvSpPr/>
          <p:nvPr/>
        </p:nvSpPr>
        <p:spPr>
          <a:xfrm>
            <a:off x="-25125" y="-25125"/>
            <a:ext cx="9169200" cy="3064800"/>
          </a:xfrm>
          <a:prstGeom prst="rect">
            <a:avLst/>
          </a:prstGeom>
          <a:solidFill>
            <a:srgbClr val="490F5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Open Sans"/>
              <a:ea typeface="Open Sans"/>
              <a:cs typeface="Open Sans"/>
              <a:sym typeface="Open Sans"/>
            </a:endParaRPr>
          </a:p>
        </p:txBody>
      </p:sp>
      <p:cxnSp>
        <p:nvCxnSpPr>
          <p:cNvPr id="140" name="Google Shape;140;p28"/>
          <p:cNvCxnSpPr/>
          <p:nvPr/>
        </p:nvCxnSpPr>
        <p:spPr>
          <a:xfrm>
            <a:off x="4278300" y="2751163"/>
            <a:ext cx="587400" cy="0"/>
          </a:xfrm>
          <a:prstGeom prst="straightConnector1">
            <a:avLst/>
          </a:prstGeom>
          <a:noFill/>
          <a:ln cap="flat" cmpd="sng" w="76200">
            <a:solidFill>
              <a:srgbClr val="D8CBD9"/>
            </a:solidFill>
            <a:prstDash val="solid"/>
            <a:round/>
            <a:headEnd len="sm" w="sm" type="none"/>
            <a:tailEnd len="sm" w="sm" type="none"/>
          </a:ln>
        </p:spPr>
      </p:cxnSp>
      <p:sp>
        <p:nvSpPr>
          <p:cNvPr id="141" name="Google Shape;141;p28"/>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rgbClr val="FFFFFF"/>
              </a:buClr>
              <a:buSzPts val="5400"/>
              <a:buFont typeface="Open Sans ExtraBold"/>
              <a:buNone/>
              <a:defRPr sz="5400">
                <a:solidFill>
                  <a:srgbClr val="FFFFFF"/>
                </a:solidFill>
                <a:latin typeface="Open Sans ExtraBold"/>
                <a:ea typeface="Open Sans ExtraBold"/>
                <a:cs typeface="Open Sans ExtraBold"/>
                <a:sym typeface="Open Sans ExtraBold"/>
              </a:defRPr>
            </a:lvl1pPr>
            <a:lvl2pPr lvl="1" rtl="0" algn="ctr">
              <a:spcBef>
                <a:spcPts val="0"/>
              </a:spcBef>
              <a:spcAft>
                <a:spcPts val="0"/>
              </a:spcAft>
              <a:buSzPts val="5400"/>
              <a:buNone/>
              <a:defRPr sz="5400"/>
            </a:lvl2pPr>
            <a:lvl3pPr lvl="2" rtl="0" algn="ctr">
              <a:spcBef>
                <a:spcPts val="0"/>
              </a:spcBef>
              <a:spcAft>
                <a:spcPts val="0"/>
              </a:spcAft>
              <a:buSzPts val="5400"/>
              <a:buNone/>
              <a:defRPr sz="5400"/>
            </a:lvl3pPr>
            <a:lvl4pPr lvl="3" rtl="0" algn="ctr">
              <a:spcBef>
                <a:spcPts val="0"/>
              </a:spcBef>
              <a:spcAft>
                <a:spcPts val="0"/>
              </a:spcAft>
              <a:buSzPts val="5400"/>
              <a:buNone/>
              <a:defRPr sz="5400"/>
            </a:lvl4pPr>
            <a:lvl5pPr lvl="4" rtl="0" algn="ctr">
              <a:spcBef>
                <a:spcPts val="0"/>
              </a:spcBef>
              <a:spcAft>
                <a:spcPts val="0"/>
              </a:spcAft>
              <a:buSzPts val="5400"/>
              <a:buNone/>
              <a:defRPr sz="5400"/>
            </a:lvl5pPr>
            <a:lvl6pPr lvl="5" rtl="0" algn="ctr">
              <a:spcBef>
                <a:spcPts val="0"/>
              </a:spcBef>
              <a:spcAft>
                <a:spcPts val="0"/>
              </a:spcAft>
              <a:buSzPts val="5400"/>
              <a:buNone/>
              <a:defRPr sz="5400"/>
            </a:lvl6pPr>
            <a:lvl7pPr lvl="6" rtl="0" algn="ctr">
              <a:spcBef>
                <a:spcPts val="0"/>
              </a:spcBef>
              <a:spcAft>
                <a:spcPts val="0"/>
              </a:spcAft>
              <a:buSzPts val="5400"/>
              <a:buNone/>
              <a:defRPr sz="5400"/>
            </a:lvl7pPr>
            <a:lvl8pPr lvl="7" rtl="0" algn="ctr">
              <a:spcBef>
                <a:spcPts val="0"/>
              </a:spcBef>
              <a:spcAft>
                <a:spcPts val="0"/>
              </a:spcAft>
              <a:buSzPts val="5400"/>
              <a:buNone/>
              <a:defRPr sz="5400"/>
            </a:lvl8pPr>
            <a:lvl9pPr lvl="8" rtl="0" algn="ctr">
              <a:spcBef>
                <a:spcPts val="0"/>
              </a:spcBef>
              <a:spcAft>
                <a:spcPts val="0"/>
              </a:spcAft>
              <a:buSzPts val="5400"/>
              <a:buNone/>
              <a:defRPr sz="5400"/>
            </a:lvl9pPr>
          </a:lstStyle>
          <a:p/>
        </p:txBody>
      </p:sp>
      <p:sp>
        <p:nvSpPr>
          <p:cNvPr id="142" name="Google Shape;142;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pic>
        <p:nvPicPr>
          <p:cNvPr id="143" name="Google Shape;143;p28"/>
          <p:cNvPicPr preferRelativeResize="0"/>
          <p:nvPr/>
        </p:nvPicPr>
        <p:blipFill>
          <a:blip r:embed="rId2">
            <a:alphaModFix/>
          </a:blip>
          <a:stretch>
            <a:fillRect/>
          </a:stretch>
        </p:blipFill>
        <p:spPr>
          <a:xfrm>
            <a:off x="3540463" y="4313823"/>
            <a:ext cx="2063073" cy="504695"/>
          </a:xfrm>
          <a:prstGeom prst="rect">
            <a:avLst/>
          </a:prstGeom>
          <a:noFill/>
          <a:ln>
            <a:noFill/>
          </a:ln>
        </p:spPr>
      </p:pic>
      <p:sp>
        <p:nvSpPr>
          <p:cNvPr id="144" name="Google Shape;144;p28"/>
          <p:cNvSpPr txBox="1"/>
          <p:nvPr>
            <p:ph idx="1" type="subTitle"/>
          </p:nvPr>
        </p:nvSpPr>
        <p:spPr>
          <a:xfrm>
            <a:off x="311700" y="3309998"/>
            <a:ext cx="8520600" cy="7335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400"/>
              <a:buNone/>
              <a:defRPr sz="2400"/>
            </a:lvl1pPr>
            <a:lvl2pPr lvl="1" rtl="0" algn="ctr">
              <a:lnSpc>
                <a:spcPct val="100000"/>
              </a:lnSpc>
              <a:spcBef>
                <a:spcPts val="0"/>
              </a:spcBef>
              <a:spcAft>
                <a:spcPts val="0"/>
              </a:spcAft>
              <a:buSzPts val="2400"/>
              <a:buNone/>
              <a:defRPr sz="2400"/>
            </a:lvl2pPr>
            <a:lvl3pPr lvl="2" rtl="0" algn="ctr">
              <a:lnSpc>
                <a:spcPct val="100000"/>
              </a:lnSpc>
              <a:spcBef>
                <a:spcPts val="0"/>
              </a:spcBef>
              <a:spcAft>
                <a:spcPts val="0"/>
              </a:spcAft>
              <a:buSzPts val="2400"/>
              <a:buNone/>
              <a:defRPr sz="2400"/>
            </a:lvl3pPr>
            <a:lvl4pPr lvl="3" rtl="0" algn="ctr">
              <a:lnSpc>
                <a:spcPct val="100000"/>
              </a:lnSpc>
              <a:spcBef>
                <a:spcPts val="0"/>
              </a:spcBef>
              <a:spcAft>
                <a:spcPts val="0"/>
              </a:spcAft>
              <a:buSzPts val="2400"/>
              <a:buNone/>
              <a:defRPr sz="2400"/>
            </a:lvl4pPr>
            <a:lvl5pPr lvl="4" rtl="0" algn="ctr">
              <a:lnSpc>
                <a:spcPct val="100000"/>
              </a:lnSpc>
              <a:spcBef>
                <a:spcPts val="0"/>
              </a:spcBef>
              <a:spcAft>
                <a:spcPts val="0"/>
              </a:spcAft>
              <a:buSzPts val="2400"/>
              <a:buNone/>
              <a:defRPr sz="2400"/>
            </a:lvl5pPr>
            <a:lvl6pPr lvl="5" rtl="0" algn="ctr">
              <a:lnSpc>
                <a:spcPct val="100000"/>
              </a:lnSpc>
              <a:spcBef>
                <a:spcPts val="0"/>
              </a:spcBef>
              <a:spcAft>
                <a:spcPts val="0"/>
              </a:spcAft>
              <a:buSzPts val="2400"/>
              <a:buNone/>
              <a:defRPr sz="2400"/>
            </a:lvl6pPr>
            <a:lvl7pPr lvl="6" rtl="0" algn="ctr">
              <a:lnSpc>
                <a:spcPct val="100000"/>
              </a:lnSpc>
              <a:spcBef>
                <a:spcPts val="0"/>
              </a:spcBef>
              <a:spcAft>
                <a:spcPts val="0"/>
              </a:spcAft>
              <a:buSzPts val="2400"/>
              <a:buNone/>
              <a:defRPr sz="2400"/>
            </a:lvl7pPr>
            <a:lvl8pPr lvl="7" rtl="0" algn="ctr">
              <a:lnSpc>
                <a:spcPct val="100000"/>
              </a:lnSpc>
              <a:spcBef>
                <a:spcPts val="0"/>
              </a:spcBef>
              <a:spcAft>
                <a:spcPts val="0"/>
              </a:spcAft>
              <a:buSzPts val="2400"/>
              <a:buNone/>
              <a:defRPr sz="2400"/>
            </a:lvl8pPr>
            <a:lvl9pPr lvl="8" rtl="0" algn="ctr">
              <a:lnSpc>
                <a:spcPct val="100000"/>
              </a:lnSpc>
              <a:spcBef>
                <a:spcPts val="0"/>
              </a:spcBef>
              <a:spcAft>
                <a:spcPts val="0"/>
              </a:spcAft>
              <a:buSzPts val="2400"/>
              <a:buNone/>
              <a:defRPr sz="24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C">
  <p:cSld name="TITLE_1_1">
    <p:spTree>
      <p:nvGrpSpPr>
        <p:cNvPr id="145" name="Shape 145"/>
        <p:cNvGrpSpPr/>
        <p:nvPr/>
      </p:nvGrpSpPr>
      <p:grpSpPr>
        <a:xfrm>
          <a:off x="0" y="0"/>
          <a:ext cx="0" cy="0"/>
          <a:chOff x="0" y="0"/>
          <a:chExt cx="0" cy="0"/>
        </a:xfrm>
      </p:grpSpPr>
      <p:sp>
        <p:nvSpPr>
          <p:cNvPr id="146" name="Google Shape;146;p29"/>
          <p:cNvSpPr/>
          <p:nvPr/>
        </p:nvSpPr>
        <p:spPr>
          <a:xfrm>
            <a:off x="-25125" y="-25125"/>
            <a:ext cx="9169200" cy="3064800"/>
          </a:xfrm>
          <a:prstGeom prst="rect">
            <a:avLst/>
          </a:prstGeom>
          <a:solidFill>
            <a:srgbClr val="CEE4E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Open Sans"/>
              <a:ea typeface="Open Sans"/>
              <a:cs typeface="Open Sans"/>
              <a:sym typeface="Open Sans"/>
            </a:endParaRPr>
          </a:p>
        </p:txBody>
      </p:sp>
      <p:cxnSp>
        <p:nvCxnSpPr>
          <p:cNvPr id="147" name="Google Shape;147;p29"/>
          <p:cNvCxnSpPr/>
          <p:nvPr/>
        </p:nvCxnSpPr>
        <p:spPr>
          <a:xfrm>
            <a:off x="4278300" y="2751163"/>
            <a:ext cx="587400" cy="0"/>
          </a:xfrm>
          <a:prstGeom prst="straightConnector1">
            <a:avLst/>
          </a:prstGeom>
          <a:noFill/>
          <a:ln cap="flat" cmpd="sng" w="76200">
            <a:solidFill>
              <a:srgbClr val="1C8478"/>
            </a:solidFill>
            <a:prstDash val="solid"/>
            <a:round/>
            <a:headEnd len="sm" w="sm" type="none"/>
            <a:tailEnd len="sm" w="sm" type="none"/>
          </a:ln>
        </p:spPr>
      </p:cxnSp>
      <p:sp>
        <p:nvSpPr>
          <p:cNvPr id="148" name="Google Shape;148;p29"/>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dk2"/>
              </a:buClr>
              <a:buSzPts val="5400"/>
              <a:buFont typeface="Open Sans ExtraBold"/>
              <a:buNone/>
              <a:defRPr sz="5400">
                <a:solidFill>
                  <a:schemeClr val="dk2"/>
                </a:solidFill>
                <a:latin typeface="Open Sans ExtraBold"/>
                <a:ea typeface="Open Sans ExtraBold"/>
                <a:cs typeface="Open Sans ExtraBold"/>
                <a:sym typeface="Open Sans ExtraBold"/>
              </a:defRPr>
            </a:lvl1pPr>
            <a:lvl2pPr lvl="1" rtl="0" algn="ctr">
              <a:spcBef>
                <a:spcPts val="0"/>
              </a:spcBef>
              <a:spcAft>
                <a:spcPts val="0"/>
              </a:spcAft>
              <a:buSzPts val="5400"/>
              <a:buNone/>
              <a:defRPr sz="5400"/>
            </a:lvl2pPr>
            <a:lvl3pPr lvl="2" rtl="0" algn="ctr">
              <a:spcBef>
                <a:spcPts val="0"/>
              </a:spcBef>
              <a:spcAft>
                <a:spcPts val="0"/>
              </a:spcAft>
              <a:buSzPts val="5400"/>
              <a:buNone/>
              <a:defRPr sz="5400"/>
            </a:lvl3pPr>
            <a:lvl4pPr lvl="3" rtl="0" algn="ctr">
              <a:spcBef>
                <a:spcPts val="0"/>
              </a:spcBef>
              <a:spcAft>
                <a:spcPts val="0"/>
              </a:spcAft>
              <a:buSzPts val="5400"/>
              <a:buNone/>
              <a:defRPr sz="5400"/>
            </a:lvl4pPr>
            <a:lvl5pPr lvl="4" rtl="0" algn="ctr">
              <a:spcBef>
                <a:spcPts val="0"/>
              </a:spcBef>
              <a:spcAft>
                <a:spcPts val="0"/>
              </a:spcAft>
              <a:buSzPts val="5400"/>
              <a:buNone/>
              <a:defRPr sz="5400"/>
            </a:lvl5pPr>
            <a:lvl6pPr lvl="5" rtl="0" algn="ctr">
              <a:spcBef>
                <a:spcPts val="0"/>
              </a:spcBef>
              <a:spcAft>
                <a:spcPts val="0"/>
              </a:spcAft>
              <a:buSzPts val="5400"/>
              <a:buNone/>
              <a:defRPr sz="5400"/>
            </a:lvl6pPr>
            <a:lvl7pPr lvl="6" rtl="0" algn="ctr">
              <a:spcBef>
                <a:spcPts val="0"/>
              </a:spcBef>
              <a:spcAft>
                <a:spcPts val="0"/>
              </a:spcAft>
              <a:buSzPts val="5400"/>
              <a:buNone/>
              <a:defRPr sz="5400"/>
            </a:lvl7pPr>
            <a:lvl8pPr lvl="7" rtl="0" algn="ctr">
              <a:spcBef>
                <a:spcPts val="0"/>
              </a:spcBef>
              <a:spcAft>
                <a:spcPts val="0"/>
              </a:spcAft>
              <a:buSzPts val="5400"/>
              <a:buNone/>
              <a:defRPr sz="5400"/>
            </a:lvl8pPr>
            <a:lvl9pPr lvl="8" rtl="0" algn="ctr">
              <a:spcBef>
                <a:spcPts val="0"/>
              </a:spcBef>
              <a:spcAft>
                <a:spcPts val="0"/>
              </a:spcAft>
              <a:buSzPts val="5400"/>
              <a:buNone/>
              <a:defRPr sz="5400"/>
            </a:lvl9pPr>
          </a:lstStyle>
          <a:p/>
        </p:txBody>
      </p:sp>
      <p:sp>
        <p:nvSpPr>
          <p:cNvPr id="149" name="Google Shape;149;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pic>
        <p:nvPicPr>
          <p:cNvPr id="150" name="Google Shape;150;p29"/>
          <p:cNvPicPr preferRelativeResize="0"/>
          <p:nvPr/>
        </p:nvPicPr>
        <p:blipFill>
          <a:blip r:embed="rId2">
            <a:alphaModFix/>
          </a:blip>
          <a:stretch>
            <a:fillRect/>
          </a:stretch>
        </p:blipFill>
        <p:spPr>
          <a:xfrm>
            <a:off x="3540463" y="4313823"/>
            <a:ext cx="2063073" cy="504695"/>
          </a:xfrm>
          <a:prstGeom prst="rect">
            <a:avLst/>
          </a:prstGeom>
          <a:noFill/>
          <a:ln>
            <a:noFill/>
          </a:ln>
        </p:spPr>
      </p:pic>
      <p:sp>
        <p:nvSpPr>
          <p:cNvPr id="151" name="Google Shape;151;p29"/>
          <p:cNvSpPr txBox="1"/>
          <p:nvPr>
            <p:ph idx="1" type="subTitle"/>
          </p:nvPr>
        </p:nvSpPr>
        <p:spPr>
          <a:xfrm>
            <a:off x="311700" y="3309998"/>
            <a:ext cx="8520600" cy="7335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400"/>
              <a:buNone/>
              <a:defRPr sz="2400"/>
            </a:lvl1pPr>
            <a:lvl2pPr lvl="1" rtl="0" algn="ctr">
              <a:lnSpc>
                <a:spcPct val="100000"/>
              </a:lnSpc>
              <a:spcBef>
                <a:spcPts val="0"/>
              </a:spcBef>
              <a:spcAft>
                <a:spcPts val="0"/>
              </a:spcAft>
              <a:buSzPts val="2400"/>
              <a:buNone/>
              <a:defRPr sz="2400"/>
            </a:lvl2pPr>
            <a:lvl3pPr lvl="2" rtl="0" algn="ctr">
              <a:lnSpc>
                <a:spcPct val="100000"/>
              </a:lnSpc>
              <a:spcBef>
                <a:spcPts val="0"/>
              </a:spcBef>
              <a:spcAft>
                <a:spcPts val="0"/>
              </a:spcAft>
              <a:buSzPts val="2400"/>
              <a:buNone/>
              <a:defRPr sz="2400"/>
            </a:lvl3pPr>
            <a:lvl4pPr lvl="3" rtl="0" algn="ctr">
              <a:lnSpc>
                <a:spcPct val="100000"/>
              </a:lnSpc>
              <a:spcBef>
                <a:spcPts val="0"/>
              </a:spcBef>
              <a:spcAft>
                <a:spcPts val="0"/>
              </a:spcAft>
              <a:buSzPts val="2400"/>
              <a:buNone/>
              <a:defRPr sz="2400"/>
            </a:lvl4pPr>
            <a:lvl5pPr lvl="4" rtl="0" algn="ctr">
              <a:lnSpc>
                <a:spcPct val="100000"/>
              </a:lnSpc>
              <a:spcBef>
                <a:spcPts val="0"/>
              </a:spcBef>
              <a:spcAft>
                <a:spcPts val="0"/>
              </a:spcAft>
              <a:buSzPts val="2400"/>
              <a:buNone/>
              <a:defRPr sz="2400"/>
            </a:lvl5pPr>
            <a:lvl6pPr lvl="5" rtl="0" algn="ctr">
              <a:lnSpc>
                <a:spcPct val="100000"/>
              </a:lnSpc>
              <a:spcBef>
                <a:spcPts val="0"/>
              </a:spcBef>
              <a:spcAft>
                <a:spcPts val="0"/>
              </a:spcAft>
              <a:buSzPts val="2400"/>
              <a:buNone/>
              <a:defRPr sz="2400"/>
            </a:lvl6pPr>
            <a:lvl7pPr lvl="6" rtl="0" algn="ctr">
              <a:lnSpc>
                <a:spcPct val="100000"/>
              </a:lnSpc>
              <a:spcBef>
                <a:spcPts val="0"/>
              </a:spcBef>
              <a:spcAft>
                <a:spcPts val="0"/>
              </a:spcAft>
              <a:buSzPts val="2400"/>
              <a:buNone/>
              <a:defRPr sz="2400"/>
            </a:lvl7pPr>
            <a:lvl8pPr lvl="7" rtl="0" algn="ctr">
              <a:lnSpc>
                <a:spcPct val="100000"/>
              </a:lnSpc>
              <a:spcBef>
                <a:spcPts val="0"/>
              </a:spcBef>
              <a:spcAft>
                <a:spcPts val="0"/>
              </a:spcAft>
              <a:buSzPts val="2400"/>
              <a:buNone/>
              <a:defRPr sz="2400"/>
            </a:lvl8pPr>
            <a:lvl9pPr lvl="8" rtl="0" algn="ctr">
              <a:lnSpc>
                <a:spcPct val="100000"/>
              </a:lnSpc>
              <a:spcBef>
                <a:spcPts val="0"/>
              </a:spcBef>
              <a:spcAft>
                <a:spcPts val="0"/>
              </a:spcAft>
              <a:buSzPts val="2400"/>
              <a:buNone/>
              <a:defRPr sz="24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C 1">
  <p:cSld name="TITLE_1_1_1">
    <p:spTree>
      <p:nvGrpSpPr>
        <p:cNvPr id="152" name="Shape 152"/>
        <p:cNvGrpSpPr/>
        <p:nvPr/>
      </p:nvGrpSpPr>
      <p:grpSpPr>
        <a:xfrm>
          <a:off x="0" y="0"/>
          <a:ext cx="0" cy="0"/>
          <a:chOff x="0" y="0"/>
          <a:chExt cx="0" cy="0"/>
        </a:xfrm>
      </p:grpSpPr>
      <p:sp>
        <p:nvSpPr>
          <p:cNvPr id="153" name="Google Shape;153;p30"/>
          <p:cNvSpPr/>
          <p:nvPr/>
        </p:nvSpPr>
        <p:spPr>
          <a:xfrm>
            <a:off x="-25125" y="-25125"/>
            <a:ext cx="9169200" cy="3064800"/>
          </a:xfrm>
          <a:prstGeom prst="rect">
            <a:avLst/>
          </a:prstGeom>
          <a:solidFill>
            <a:srgbClr val="D8CB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Open Sans"/>
              <a:ea typeface="Open Sans"/>
              <a:cs typeface="Open Sans"/>
              <a:sym typeface="Open Sans"/>
            </a:endParaRPr>
          </a:p>
        </p:txBody>
      </p:sp>
      <p:cxnSp>
        <p:nvCxnSpPr>
          <p:cNvPr id="154" name="Google Shape;154;p30"/>
          <p:cNvCxnSpPr/>
          <p:nvPr/>
        </p:nvCxnSpPr>
        <p:spPr>
          <a:xfrm>
            <a:off x="4278300" y="2751163"/>
            <a:ext cx="587400" cy="0"/>
          </a:xfrm>
          <a:prstGeom prst="straightConnector1">
            <a:avLst/>
          </a:prstGeom>
          <a:noFill/>
          <a:ln cap="flat" cmpd="sng" w="76200">
            <a:solidFill>
              <a:srgbClr val="490F52"/>
            </a:solidFill>
            <a:prstDash val="solid"/>
            <a:round/>
            <a:headEnd len="sm" w="sm" type="none"/>
            <a:tailEnd len="sm" w="sm" type="none"/>
          </a:ln>
        </p:spPr>
      </p:cxnSp>
      <p:sp>
        <p:nvSpPr>
          <p:cNvPr id="155" name="Google Shape;155;p30"/>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rgbClr val="000000"/>
              </a:buClr>
              <a:buSzPts val="5400"/>
              <a:buFont typeface="Open Sans ExtraBold"/>
              <a:buNone/>
              <a:defRPr sz="5400">
                <a:solidFill>
                  <a:srgbClr val="000000"/>
                </a:solidFill>
                <a:latin typeface="Open Sans ExtraBold"/>
                <a:ea typeface="Open Sans ExtraBold"/>
                <a:cs typeface="Open Sans ExtraBold"/>
                <a:sym typeface="Open Sans ExtraBold"/>
              </a:defRPr>
            </a:lvl1pPr>
            <a:lvl2pPr lvl="1" rtl="0" algn="ctr">
              <a:spcBef>
                <a:spcPts val="0"/>
              </a:spcBef>
              <a:spcAft>
                <a:spcPts val="0"/>
              </a:spcAft>
              <a:buSzPts val="5400"/>
              <a:buNone/>
              <a:defRPr sz="5400"/>
            </a:lvl2pPr>
            <a:lvl3pPr lvl="2" rtl="0" algn="ctr">
              <a:spcBef>
                <a:spcPts val="0"/>
              </a:spcBef>
              <a:spcAft>
                <a:spcPts val="0"/>
              </a:spcAft>
              <a:buSzPts val="5400"/>
              <a:buNone/>
              <a:defRPr sz="5400"/>
            </a:lvl3pPr>
            <a:lvl4pPr lvl="3" rtl="0" algn="ctr">
              <a:spcBef>
                <a:spcPts val="0"/>
              </a:spcBef>
              <a:spcAft>
                <a:spcPts val="0"/>
              </a:spcAft>
              <a:buSzPts val="5400"/>
              <a:buNone/>
              <a:defRPr sz="5400"/>
            </a:lvl4pPr>
            <a:lvl5pPr lvl="4" rtl="0" algn="ctr">
              <a:spcBef>
                <a:spcPts val="0"/>
              </a:spcBef>
              <a:spcAft>
                <a:spcPts val="0"/>
              </a:spcAft>
              <a:buSzPts val="5400"/>
              <a:buNone/>
              <a:defRPr sz="5400"/>
            </a:lvl5pPr>
            <a:lvl6pPr lvl="5" rtl="0" algn="ctr">
              <a:spcBef>
                <a:spcPts val="0"/>
              </a:spcBef>
              <a:spcAft>
                <a:spcPts val="0"/>
              </a:spcAft>
              <a:buSzPts val="5400"/>
              <a:buNone/>
              <a:defRPr sz="5400"/>
            </a:lvl6pPr>
            <a:lvl7pPr lvl="6" rtl="0" algn="ctr">
              <a:spcBef>
                <a:spcPts val="0"/>
              </a:spcBef>
              <a:spcAft>
                <a:spcPts val="0"/>
              </a:spcAft>
              <a:buSzPts val="5400"/>
              <a:buNone/>
              <a:defRPr sz="5400"/>
            </a:lvl7pPr>
            <a:lvl8pPr lvl="7" rtl="0" algn="ctr">
              <a:spcBef>
                <a:spcPts val="0"/>
              </a:spcBef>
              <a:spcAft>
                <a:spcPts val="0"/>
              </a:spcAft>
              <a:buSzPts val="5400"/>
              <a:buNone/>
              <a:defRPr sz="5400"/>
            </a:lvl8pPr>
            <a:lvl9pPr lvl="8" rtl="0" algn="ctr">
              <a:spcBef>
                <a:spcPts val="0"/>
              </a:spcBef>
              <a:spcAft>
                <a:spcPts val="0"/>
              </a:spcAft>
              <a:buSzPts val="5400"/>
              <a:buNone/>
              <a:defRPr sz="5400"/>
            </a:lvl9pPr>
          </a:lstStyle>
          <a:p/>
        </p:txBody>
      </p:sp>
      <p:sp>
        <p:nvSpPr>
          <p:cNvPr id="156" name="Google Shape;156;p30"/>
          <p:cNvSpPr txBox="1"/>
          <p:nvPr>
            <p:ph idx="1" type="subTitle"/>
          </p:nvPr>
        </p:nvSpPr>
        <p:spPr>
          <a:xfrm>
            <a:off x="311700" y="3309998"/>
            <a:ext cx="8520600" cy="7335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400"/>
              <a:buNone/>
              <a:defRPr sz="2400"/>
            </a:lvl1pPr>
            <a:lvl2pPr lvl="1" rtl="0" algn="ctr">
              <a:lnSpc>
                <a:spcPct val="100000"/>
              </a:lnSpc>
              <a:spcBef>
                <a:spcPts val="0"/>
              </a:spcBef>
              <a:spcAft>
                <a:spcPts val="0"/>
              </a:spcAft>
              <a:buSzPts val="2400"/>
              <a:buNone/>
              <a:defRPr sz="2400"/>
            </a:lvl2pPr>
            <a:lvl3pPr lvl="2" rtl="0" algn="ctr">
              <a:lnSpc>
                <a:spcPct val="100000"/>
              </a:lnSpc>
              <a:spcBef>
                <a:spcPts val="0"/>
              </a:spcBef>
              <a:spcAft>
                <a:spcPts val="0"/>
              </a:spcAft>
              <a:buSzPts val="2400"/>
              <a:buNone/>
              <a:defRPr sz="2400"/>
            </a:lvl3pPr>
            <a:lvl4pPr lvl="3" rtl="0" algn="ctr">
              <a:lnSpc>
                <a:spcPct val="100000"/>
              </a:lnSpc>
              <a:spcBef>
                <a:spcPts val="0"/>
              </a:spcBef>
              <a:spcAft>
                <a:spcPts val="0"/>
              </a:spcAft>
              <a:buSzPts val="2400"/>
              <a:buNone/>
              <a:defRPr sz="2400"/>
            </a:lvl4pPr>
            <a:lvl5pPr lvl="4" rtl="0" algn="ctr">
              <a:lnSpc>
                <a:spcPct val="100000"/>
              </a:lnSpc>
              <a:spcBef>
                <a:spcPts val="0"/>
              </a:spcBef>
              <a:spcAft>
                <a:spcPts val="0"/>
              </a:spcAft>
              <a:buSzPts val="2400"/>
              <a:buNone/>
              <a:defRPr sz="2400"/>
            </a:lvl5pPr>
            <a:lvl6pPr lvl="5" rtl="0" algn="ctr">
              <a:lnSpc>
                <a:spcPct val="100000"/>
              </a:lnSpc>
              <a:spcBef>
                <a:spcPts val="0"/>
              </a:spcBef>
              <a:spcAft>
                <a:spcPts val="0"/>
              </a:spcAft>
              <a:buSzPts val="2400"/>
              <a:buNone/>
              <a:defRPr sz="2400"/>
            </a:lvl6pPr>
            <a:lvl7pPr lvl="6" rtl="0" algn="ctr">
              <a:lnSpc>
                <a:spcPct val="100000"/>
              </a:lnSpc>
              <a:spcBef>
                <a:spcPts val="0"/>
              </a:spcBef>
              <a:spcAft>
                <a:spcPts val="0"/>
              </a:spcAft>
              <a:buSzPts val="2400"/>
              <a:buNone/>
              <a:defRPr sz="2400"/>
            </a:lvl7pPr>
            <a:lvl8pPr lvl="7" rtl="0" algn="ctr">
              <a:lnSpc>
                <a:spcPct val="100000"/>
              </a:lnSpc>
              <a:spcBef>
                <a:spcPts val="0"/>
              </a:spcBef>
              <a:spcAft>
                <a:spcPts val="0"/>
              </a:spcAft>
              <a:buSzPts val="2400"/>
              <a:buNone/>
              <a:defRPr sz="2400"/>
            </a:lvl8pPr>
            <a:lvl9pPr lvl="8" rtl="0" algn="ctr">
              <a:lnSpc>
                <a:spcPct val="100000"/>
              </a:lnSpc>
              <a:spcBef>
                <a:spcPts val="0"/>
              </a:spcBef>
              <a:spcAft>
                <a:spcPts val="0"/>
              </a:spcAft>
              <a:buSzPts val="2400"/>
              <a:buNone/>
              <a:defRPr sz="2400"/>
            </a:lvl9pPr>
          </a:lstStyle>
          <a:p/>
        </p:txBody>
      </p:sp>
      <p:sp>
        <p:nvSpPr>
          <p:cNvPr id="157" name="Google Shape;157;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pic>
        <p:nvPicPr>
          <p:cNvPr id="158" name="Google Shape;158;p30"/>
          <p:cNvPicPr preferRelativeResize="0"/>
          <p:nvPr/>
        </p:nvPicPr>
        <p:blipFill>
          <a:blip r:embed="rId2">
            <a:alphaModFix/>
          </a:blip>
          <a:stretch>
            <a:fillRect/>
          </a:stretch>
        </p:blipFill>
        <p:spPr>
          <a:xfrm>
            <a:off x="3540463" y="4313823"/>
            <a:ext cx="2063073" cy="504695"/>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rgbClr val="490F52"/>
        </a:solidFill>
      </p:bgPr>
    </p:bg>
    <p:spTree>
      <p:nvGrpSpPr>
        <p:cNvPr id="159" name="Shape 159"/>
        <p:cNvGrpSpPr/>
        <p:nvPr/>
      </p:nvGrpSpPr>
      <p:grpSpPr>
        <a:xfrm>
          <a:off x="0" y="0"/>
          <a:ext cx="0" cy="0"/>
          <a:chOff x="0" y="0"/>
          <a:chExt cx="0" cy="0"/>
        </a:xfrm>
      </p:grpSpPr>
      <p:sp>
        <p:nvSpPr>
          <p:cNvPr id="160" name="Google Shape;160;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latin typeface="Open Sans"/>
                <a:ea typeface="Open Sans"/>
                <a:cs typeface="Open Sans"/>
                <a:sym typeface="Open Sans"/>
              </a:defRPr>
            </a:lvl1pPr>
            <a:lvl2pPr lvl="1" rtl="0">
              <a:buNone/>
              <a:defRPr>
                <a:solidFill>
                  <a:schemeClr val="lt1"/>
                </a:solidFill>
                <a:latin typeface="Open Sans"/>
                <a:ea typeface="Open Sans"/>
                <a:cs typeface="Open Sans"/>
                <a:sym typeface="Open Sans"/>
              </a:defRPr>
            </a:lvl2pPr>
            <a:lvl3pPr lvl="2" rtl="0">
              <a:buNone/>
              <a:defRPr>
                <a:solidFill>
                  <a:schemeClr val="lt1"/>
                </a:solidFill>
                <a:latin typeface="Open Sans"/>
                <a:ea typeface="Open Sans"/>
                <a:cs typeface="Open Sans"/>
                <a:sym typeface="Open Sans"/>
              </a:defRPr>
            </a:lvl3pPr>
            <a:lvl4pPr lvl="3" rtl="0">
              <a:buNone/>
              <a:defRPr>
                <a:solidFill>
                  <a:schemeClr val="lt1"/>
                </a:solidFill>
                <a:latin typeface="Open Sans"/>
                <a:ea typeface="Open Sans"/>
                <a:cs typeface="Open Sans"/>
                <a:sym typeface="Open Sans"/>
              </a:defRPr>
            </a:lvl4pPr>
            <a:lvl5pPr lvl="4" rtl="0">
              <a:buNone/>
              <a:defRPr>
                <a:solidFill>
                  <a:schemeClr val="lt1"/>
                </a:solidFill>
                <a:latin typeface="Open Sans"/>
                <a:ea typeface="Open Sans"/>
                <a:cs typeface="Open Sans"/>
                <a:sym typeface="Open Sans"/>
              </a:defRPr>
            </a:lvl5pPr>
            <a:lvl6pPr lvl="5" rtl="0">
              <a:buNone/>
              <a:defRPr>
                <a:solidFill>
                  <a:schemeClr val="lt1"/>
                </a:solidFill>
                <a:latin typeface="Open Sans"/>
                <a:ea typeface="Open Sans"/>
                <a:cs typeface="Open Sans"/>
                <a:sym typeface="Open Sans"/>
              </a:defRPr>
            </a:lvl6pPr>
            <a:lvl7pPr lvl="6" rtl="0">
              <a:buNone/>
              <a:defRPr>
                <a:solidFill>
                  <a:schemeClr val="lt1"/>
                </a:solidFill>
                <a:latin typeface="Open Sans"/>
                <a:ea typeface="Open Sans"/>
                <a:cs typeface="Open Sans"/>
                <a:sym typeface="Open Sans"/>
              </a:defRPr>
            </a:lvl7pPr>
            <a:lvl8pPr lvl="7" rtl="0">
              <a:buNone/>
              <a:defRPr>
                <a:solidFill>
                  <a:schemeClr val="lt1"/>
                </a:solidFill>
                <a:latin typeface="Open Sans"/>
                <a:ea typeface="Open Sans"/>
                <a:cs typeface="Open Sans"/>
                <a:sym typeface="Open Sans"/>
              </a:defRPr>
            </a:lvl8pPr>
            <a:lvl9pPr lvl="8" rtl="0">
              <a:buNone/>
              <a:defRPr>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161" name="Google Shape;161;p31"/>
          <p:cNvSpPr txBox="1"/>
          <p:nvPr>
            <p:ph type="title"/>
          </p:nvPr>
        </p:nvSpPr>
        <p:spPr>
          <a:xfrm>
            <a:off x="514800" y="985550"/>
            <a:ext cx="8114400" cy="2445900"/>
          </a:xfrm>
          <a:prstGeom prst="rect">
            <a:avLst/>
          </a:prstGeom>
        </p:spPr>
        <p:txBody>
          <a:bodyPr anchorCtr="0" anchor="b" bIns="91425" lIns="91425" spcFirstLastPara="1" rIns="91425" wrap="square" tIns="91425">
            <a:spAutoFit/>
          </a:bodyPr>
          <a:lstStyle>
            <a:lvl1pPr lvl="0" rtl="0" algn="ctr">
              <a:spcBef>
                <a:spcPts val="0"/>
              </a:spcBef>
              <a:spcAft>
                <a:spcPts val="0"/>
              </a:spcAft>
              <a:buClr>
                <a:schemeClr val="lt1"/>
              </a:buClr>
              <a:buSzPts val="5500"/>
              <a:buNone/>
              <a:defRPr sz="5500">
                <a:solidFill>
                  <a:schemeClr val="lt1"/>
                </a:solidFill>
              </a:defRPr>
            </a:lvl1pPr>
            <a:lvl2pPr lvl="1" rtl="0">
              <a:spcBef>
                <a:spcPts val="0"/>
              </a:spcBef>
              <a:spcAft>
                <a:spcPts val="0"/>
              </a:spcAft>
              <a:buClr>
                <a:schemeClr val="lt1"/>
              </a:buClr>
              <a:buSzPts val="6800"/>
              <a:buNone/>
              <a:defRPr sz="6800">
                <a:solidFill>
                  <a:schemeClr val="lt1"/>
                </a:solidFill>
              </a:defRPr>
            </a:lvl2pPr>
            <a:lvl3pPr lvl="2" rtl="0">
              <a:spcBef>
                <a:spcPts val="0"/>
              </a:spcBef>
              <a:spcAft>
                <a:spcPts val="0"/>
              </a:spcAft>
              <a:buClr>
                <a:schemeClr val="lt1"/>
              </a:buClr>
              <a:buSzPts val="6800"/>
              <a:buNone/>
              <a:defRPr sz="6800">
                <a:solidFill>
                  <a:schemeClr val="lt1"/>
                </a:solidFill>
              </a:defRPr>
            </a:lvl3pPr>
            <a:lvl4pPr lvl="3" rtl="0">
              <a:spcBef>
                <a:spcPts val="0"/>
              </a:spcBef>
              <a:spcAft>
                <a:spcPts val="0"/>
              </a:spcAft>
              <a:buClr>
                <a:schemeClr val="lt1"/>
              </a:buClr>
              <a:buSzPts val="6800"/>
              <a:buNone/>
              <a:defRPr sz="6800">
                <a:solidFill>
                  <a:schemeClr val="lt1"/>
                </a:solidFill>
              </a:defRPr>
            </a:lvl4pPr>
            <a:lvl5pPr lvl="4" rtl="0">
              <a:spcBef>
                <a:spcPts val="0"/>
              </a:spcBef>
              <a:spcAft>
                <a:spcPts val="0"/>
              </a:spcAft>
              <a:buClr>
                <a:schemeClr val="lt1"/>
              </a:buClr>
              <a:buSzPts val="6800"/>
              <a:buNone/>
              <a:defRPr sz="6800">
                <a:solidFill>
                  <a:schemeClr val="lt1"/>
                </a:solidFill>
              </a:defRPr>
            </a:lvl5pPr>
            <a:lvl6pPr lvl="5" rtl="0">
              <a:spcBef>
                <a:spcPts val="0"/>
              </a:spcBef>
              <a:spcAft>
                <a:spcPts val="0"/>
              </a:spcAft>
              <a:buClr>
                <a:schemeClr val="lt1"/>
              </a:buClr>
              <a:buSzPts val="6800"/>
              <a:buNone/>
              <a:defRPr sz="6800">
                <a:solidFill>
                  <a:schemeClr val="lt1"/>
                </a:solidFill>
              </a:defRPr>
            </a:lvl6pPr>
            <a:lvl7pPr lvl="6" rtl="0">
              <a:spcBef>
                <a:spcPts val="0"/>
              </a:spcBef>
              <a:spcAft>
                <a:spcPts val="0"/>
              </a:spcAft>
              <a:buClr>
                <a:schemeClr val="lt1"/>
              </a:buClr>
              <a:buSzPts val="6800"/>
              <a:buNone/>
              <a:defRPr sz="6800">
                <a:solidFill>
                  <a:schemeClr val="lt1"/>
                </a:solidFill>
              </a:defRPr>
            </a:lvl7pPr>
            <a:lvl8pPr lvl="7" rtl="0">
              <a:spcBef>
                <a:spcPts val="0"/>
              </a:spcBef>
              <a:spcAft>
                <a:spcPts val="0"/>
              </a:spcAft>
              <a:buClr>
                <a:schemeClr val="lt1"/>
              </a:buClr>
              <a:buSzPts val="6800"/>
              <a:buNone/>
              <a:defRPr sz="6800">
                <a:solidFill>
                  <a:schemeClr val="lt1"/>
                </a:solidFill>
              </a:defRPr>
            </a:lvl8pPr>
            <a:lvl9pPr lvl="8" rtl="0">
              <a:spcBef>
                <a:spcPts val="0"/>
              </a:spcBef>
              <a:spcAft>
                <a:spcPts val="0"/>
              </a:spcAft>
              <a:buClr>
                <a:schemeClr val="lt1"/>
              </a:buClr>
              <a:buSzPts val="6800"/>
              <a:buNone/>
              <a:defRPr sz="6800">
                <a:solidFill>
                  <a:schemeClr val="lt1"/>
                </a:solidFill>
              </a:defRPr>
            </a:lvl9pPr>
          </a:lstStyle>
          <a:p/>
        </p:txBody>
      </p:sp>
      <p:sp>
        <p:nvSpPr>
          <p:cNvPr id="162" name="Google Shape;162;p31"/>
          <p:cNvSpPr/>
          <p:nvPr/>
        </p:nvSpPr>
        <p:spPr>
          <a:xfrm>
            <a:off x="490350" y="459300"/>
            <a:ext cx="8163300" cy="4224900"/>
          </a:xfrm>
          <a:prstGeom prst="roundRect">
            <a:avLst>
              <a:gd fmla="val 3727" name="adj"/>
            </a:avLst>
          </a:prstGeom>
          <a:noFill/>
          <a:ln cap="flat" cmpd="sng" w="285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SECTION_HEADER_1">
    <p:bg>
      <p:bgPr>
        <a:solidFill>
          <a:srgbClr val="1C8478"/>
        </a:solidFill>
      </p:bgPr>
    </p:bg>
    <p:spTree>
      <p:nvGrpSpPr>
        <p:cNvPr id="163" name="Shape 163"/>
        <p:cNvGrpSpPr/>
        <p:nvPr/>
      </p:nvGrpSpPr>
      <p:grpSpPr>
        <a:xfrm>
          <a:off x="0" y="0"/>
          <a:ext cx="0" cy="0"/>
          <a:chOff x="0" y="0"/>
          <a:chExt cx="0" cy="0"/>
        </a:xfrm>
      </p:grpSpPr>
      <p:sp>
        <p:nvSpPr>
          <p:cNvPr id="164" name="Google Shape;164;p32"/>
          <p:cNvSpPr txBox="1"/>
          <p:nvPr>
            <p:ph type="title"/>
          </p:nvPr>
        </p:nvSpPr>
        <p:spPr>
          <a:xfrm>
            <a:off x="514800" y="985550"/>
            <a:ext cx="8114400" cy="2445900"/>
          </a:xfrm>
          <a:prstGeom prst="rect">
            <a:avLst/>
          </a:prstGeom>
        </p:spPr>
        <p:txBody>
          <a:bodyPr anchorCtr="0" anchor="b" bIns="91425" lIns="91425" spcFirstLastPara="1" rIns="91425" wrap="square" tIns="91425">
            <a:spAutoFit/>
          </a:bodyPr>
          <a:lstStyle>
            <a:lvl1pPr lvl="0" rtl="0" algn="ctr">
              <a:spcBef>
                <a:spcPts val="0"/>
              </a:spcBef>
              <a:spcAft>
                <a:spcPts val="0"/>
              </a:spcAft>
              <a:buClr>
                <a:schemeClr val="lt1"/>
              </a:buClr>
              <a:buSzPts val="5500"/>
              <a:buNone/>
              <a:defRPr sz="5500">
                <a:solidFill>
                  <a:schemeClr val="lt1"/>
                </a:solidFill>
              </a:defRPr>
            </a:lvl1pPr>
            <a:lvl2pPr lvl="1" rtl="0">
              <a:spcBef>
                <a:spcPts val="0"/>
              </a:spcBef>
              <a:spcAft>
                <a:spcPts val="0"/>
              </a:spcAft>
              <a:buClr>
                <a:schemeClr val="lt1"/>
              </a:buClr>
              <a:buSzPts val="6800"/>
              <a:buNone/>
              <a:defRPr sz="6800">
                <a:solidFill>
                  <a:schemeClr val="lt1"/>
                </a:solidFill>
              </a:defRPr>
            </a:lvl2pPr>
            <a:lvl3pPr lvl="2" rtl="0">
              <a:spcBef>
                <a:spcPts val="0"/>
              </a:spcBef>
              <a:spcAft>
                <a:spcPts val="0"/>
              </a:spcAft>
              <a:buClr>
                <a:schemeClr val="lt1"/>
              </a:buClr>
              <a:buSzPts val="6800"/>
              <a:buNone/>
              <a:defRPr sz="6800">
                <a:solidFill>
                  <a:schemeClr val="lt1"/>
                </a:solidFill>
              </a:defRPr>
            </a:lvl3pPr>
            <a:lvl4pPr lvl="3" rtl="0">
              <a:spcBef>
                <a:spcPts val="0"/>
              </a:spcBef>
              <a:spcAft>
                <a:spcPts val="0"/>
              </a:spcAft>
              <a:buClr>
                <a:schemeClr val="lt1"/>
              </a:buClr>
              <a:buSzPts val="6800"/>
              <a:buNone/>
              <a:defRPr sz="6800">
                <a:solidFill>
                  <a:schemeClr val="lt1"/>
                </a:solidFill>
              </a:defRPr>
            </a:lvl4pPr>
            <a:lvl5pPr lvl="4" rtl="0">
              <a:spcBef>
                <a:spcPts val="0"/>
              </a:spcBef>
              <a:spcAft>
                <a:spcPts val="0"/>
              </a:spcAft>
              <a:buClr>
                <a:schemeClr val="lt1"/>
              </a:buClr>
              <a:buSzPts val="6800"/>
              <a:buNone/>
              <a:defRPr sz="6800">
                <a:solidFill>
                  <a:schemeClr val="lt1"/>
                </a:solidFill>
              </a:defRPr>
            </a:lvl5pPr>
            <a:lvl6pPr lvl="5" rtl="0">
              <a:spcBef>
                <a:spcPts val="0"/>
              </a:spcBef>
              <a:spcAft>
                <a:spcPts val="0"/>
              </a:spcAft>
              <a:buClr>
                <a:schemeClr val="lt1"/>
              </a:buClr>
              <a:buSzPts val="6800"/>
              <a:buNone/>
              <a:defRPr sz="6800">
                <a:solidFill>
                  <a:schemeClr val="lt1"/>
                </a:solidFill>
              </a:defRPr>
            </a:lvl6pPr>
            <a:lvl7pPr lvl="6" rtl="0">
              <a:spcBef>
                <a:spcPts val="0"/>
              </a:spcBef>
              <a:spcAft>
                <a:spcPts val="0"/>
              </a:spcAft>
              <a:buClr>
                <a:schemeClr val="lt1"/>
              </a:buClr>
              <a:buSzPts val="6800"/>
              <a:buNone/>
              <a:defRPr sz="6800">
                <a:solidFill>
                  <a:schemeClr val="lt1"/>
                </a:solidFill>
              </a:defRPr>
            </a:lvl7pPr>
            <a:lvl8pPr lvl="7" rtl="0">
              <a:spcBef>
                <a:spcPts val="0"/>
              </a:spcBef>
              <a:spcAft>
                <a:spcPts val="0"/>
              </a:spcAft>
              <a:buClr>
                <a:schemeClr val="lt1"/>
              </a:buClr>
              <a:buSzPts val="6800"/>
              <a:buNone/>
              <a:defRPr sz="6800">
                <a:solidFill>
                  <a:schemeClr val="lt1"/>
                </a:solidFill>
              </a:defRPr>
            </a:lvl8pPr>
            <a:lvl9pPr lvl="8" rtl="0">
              <a:spcBef>
                <a:spcPts val="0"/>
              </a:spcBef>
              <a:spcAft>
                <a:spcPts val="0"/>
              </a:spcAft>
              <a:buClr>
                <a:schemeClr val="lt1"/>
              </a:buClr>
              <a:buSzPts val="6800"/>
              <a:buNone/>
              <a:defRPr sz="6800">
                <a:solidFill>
                  <a:schemeClr val="lt1"/>
                </a:solidFill>
              </a:defRPr>
            </a:lvl9pPr>
          </a:lstStyle>
          <a:p/>
        </p:txBody>
      </p:sp>
      <p:sp>
        <p:nvSpPr>
          <p:cNvPr id="165" name="Google Shape;165;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latin typeface="Open Sans"/>
                <a:ea typeface="Open Sans"/>
                <a:cs typeface="Open Sans"/>
                <a:sym typeface="Open Sans"/>
              </a:defRPr>
            </a:lvl1pPr>
            <a:lvl2pPr lvl="1" rtl="0">
              <a:buNone/>
              <a:defRPr>
                <a:solidFill>
                  <a:schemeClr val="lt1"/>
                </a:solidFill>
                <a:latin typeface="Open Sans"/>
                <a:ea typeface="Open Sans"/>
                <a:cs typeface="Open Sans"/>
                <a:sym typeface="Open Sans"/>
              </a:defRPr>
            </a:lvl2pPr>
            <a:lvl3pPr lvl="2" rtl="0">
              <a:buNone/>
              <a:defRPr>
                <a:solidFill>
                  <a:schemeClr val="lt1"/>
                </a:solidFill>
                <a:latin typeface="Open Sans"/>
                <a:ea typeface="Open Sans"/>
                <a:cs typeface="Open Sans"/>
                <a:sym typeface="Open Sans"/>
              </a:defRPr>
            </a:lvl3pPr>
            <a:lvl4pPr lvl="3" rtl="0">
              <a:buNone/>
              <a:defRPr>
                <a:solidFill>
                  <a:schemeClr val="lt1"/>
                </a:solidFill>
                <a:latin typeface="Open Sans"/>
                <a:ea typeface="Open Sans"/>
                <a:cs typeface="Open Sans"/>
                <a:sym typeface="Open Sans"/>
              </a:defRPr>
            </a:lvl4pPr>
            <a:lvl5pPr lvl="4" rtl="0">
              <a:buNone/>
              <a:defRPr>
                <a:solidFill>
                  <a:schemeClr val="lt1"/>
                </a:solidFill>
                <a:latin typeface="Open Sans"/>
                <a:ea typeface="Open Sans"/>
                <a:cs typeface="Open Sans"/>
                <a:sym typeface="Open Sans"/>
              </a:defRPr>
            </a:lvl5pPr>
            <a:lvl6pPr lvl="5" rtl="0">
              <a:buNone/>
              <a:defRPr>
                <a:solidFill>
                  <a:schemeClr val="lt1"/>
                </a:solidFill>
                <a:latin typeface="Open Sans"/>
                <a:ea typeface="Open Sans"/>
                <a:cs typeface="Open Sans"/>
                <a:sym typeface="Open Sans"/>
              </a:defRPr>
            </a:lvl6pPr>
            <a:lvl7pPr lvl="6" rtl="0">
              <a:buNone/>
              <a:defRPr>
                <a:solidFill>
                  <a:schemeClr val="lt1"/>
                </a:solidFill>
                <a:latin typeface="Open Sans"/>
                <a:ea typeface="Open Sans"/>
                <a:cs typeface="Open Sans"/>
                <a:sym typeface="Open Sans"/>
              </a:defRPr>
            </a:lvl7pPr>
            <a:lvl8pPr lvl="7" rtl="0">
              <a:buNone/>
              <a:defRPr>
                <a:solidFill>
                  <a:schemeClr val="lt1"/>
                </a:solidFill>
                <a:latin typeface="Open Sans"/>
                <a:ea typeface="Open Sans"/>
                <a:cs typeface="Open Sans"/>
                <a:sym typeface="Open Sans"/>
              </a:defRPr>
            </a:lvl8pPr>
            <a:lvl9pPr lvl="8" rtl="0">
              <a:buNone/>
              <a:defRPr>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166" name="Google Shape;166;p32"/>
          <p:cNvSpPr/>
          <p:nvPr/>
        </p:nvSpPr>
        <p:spPr>
          <a:xfrm>
            <a:off x="490350" y="459300"/>
            <a:ext cx="8163300" cy="4224900"/>
          </a:xfrm>
          <a:prstGeom prst="roundRect">
            <a:avLst>
              <a:gd fmla="val 3727" name="adj"/>
            </a:avLst>
          </a:prstGeom>
          <a:noFill/>
          <a:ln cap="flat" cmpd="sng" w="285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p:cSld name="SECTION_HEADER_1_1">
    <p:bg>
      <p:bgPr>
        <a:solidFill>
          <a:srgbClr val="D8CBD9"/>
        </a:solidFill>
      </p:bgPr>
    </p:bg>
    <p:spTree>
      <p:nvGrpSpPr>
        <p:cNvPr id="167" name="Shape 167"/>
        <p:cNvGrpSpPr/>
        <p:nvPr/>
      </p:nvGrpSpPr>
      <p:grpSpPr>
        <a:xfrm>
          <a:off x="0" y="0"/>
          <a:ext cx="0" cy="0"/>
          <a:chOff x="0" y="0"/>
          <a:chExt cx="0" cy="0"/>
        </a:xfrm>
      </p:grpSpPr>
      <p:sp>
        <p:nvSpPr>
          <p:cNvPr id="168" name="Google Shape;168;p33"/>
          <p:cNvSpPr txBox="1"/>
          <p:nvPr>
            <p:ph type="title"/>
          </p:nvPr>
        </p:nvSpPr>
        <p:spPr>
          <a:xfrm>
            <a:off x="514800" y="985525"/>
            <a:ext cx="8114400" cy="2445900"/>
          </a:xfrm>
          <a:prstGeom prst="rect">
            <a:avLst/>
          </a:prstGeom>
        </p:spPr>
        <p:txBody>
          <a:bodyPr anchorCtr="0" anchor="b" bIns="91425" lIns="91425" spcFirstLastPara="1" rIns="91425" wrap="square" tIns="91425">
            <a:spAutoFit/>
          </a:bodyPr>
          <a:lstStyle>
            <a:lvl1pPr lvl="0" rtl="0" algn="ctr">
              <a:spcBef>
                <a:spcPts val="0"/>
              </a:spcBef>
              <a:spcAft>
                <a:spcPts val="0"/>
              </a:spcAft>
              <a:buClr>
                <a:srgbClr val="000000"/>
              </a:buClr>
              <a:buSzPts val="5500"/>
              <a:buNone/>
              <a:defRPr sz="5500">
                <a:solidFill>
                  <a:srgbClr val="000000"/>
                </a:solidFill>
              </a:defRPr>
            </a:lvl1pPr>
            <a:lvl2pPr lvl="1" rtl="0">
              <a:spcBef>
                <a:spcPts val="0"/>
              </a:spcBef>
              <a:spcAft>
                <a:spcPts val="0"/>
              </a:spcAft>
              <a:buClr>
                <a:schemeClr val="lt1"/>
              </a:buClr>
              <a:buSzPts val="6800"/>
              <a:buNone/>
              <a:defRPr sz="6800">
                <a:solidFill>
                  <a:schemeClr val="lt1"/>
                </a:solidFill>
              </a:defRPr>
            </a:lvl2pPr>
            <a:lvl3pPr lvl="2" rtl="0">
              <a:spcBef>
                <a:spcPts val="0"/>
              </a:spcBef>
              <a:spcAft>
                <a:spcPts val="0"/>
              </a:spcAft>
              <a:buClr>
                <a:schemeClr val="lt1"/>
              </a:buClr>
              <a:buSzPts val="6800"/>
              <a:buNone/>
              <a:defRPr sz="6800">
                <a:solidFill>
                  <a:schemeClr val="lt1"/>
                </a:solidFill>
              </a:defRPr>
            </a:lvl3pPr>
            <a:lvl4pPr lvl="3" rtl="0">
              <a:spcBef>
                <a:spcPts val="0"/>
              </a:spcBef>
              <a:spcAft>
                <a:spcPts val="0"/>
              </a:spcAft>
              <a:buClr>
                <a:schemeClr val="lt1"/>
              </a:buClr>
              <a:buSzPts val="6800"/>
              <a:buNone/>
              <a:defRPr sz="6800">
                <a:solidFill>
                  <a:schemeClr val="lt1"/>
                </a:solidFill>
              </a:defRPr>
            </a:lvl4pPr>
            <a:lvl5pPr lvl="4" rtl="0">
              <a:spcBef>
                <a:spcPts val="0"/>
              </a:spcBef>
              <a:spcAft>
                <a:spcPts val="0"/>
              </a:spcAft>
              <a:buClr>
                <a:schemeClr val="lt1"/>
              </a:buClr>
              <a:buSzPts val="6800"/>
              <a:buNone/>
              <a:defRPr sz="6800">
                <a:solidFill>
                  <a:schemeClr val="lt1"/>
                </a:solidFill>
              </a:defRPr>
            </a:lvl5pPr>
            <a:lvl6pPr lvl="5" rtl="0">
              <a:spcBef>
                <a:spcPts val="0"/>
              </a:spcBef>
              <a:spcAft>
                <a:spcPts val="0"/>
              </a:spcAft>
              <a:buClr>
                <a:schemeClr val="lt1"/>
              </a:buClr>
              <a:buSzPts val="6800"/>
              <a:buNone/>
              <a:defRPr sz="6800">
                <a:solidFill>
                  <a:schemeClr val="lt1"/>
                </a:solidFill>
              </a:defRPr>
            </a:lvl6pPr>
            <a:lvl7pPr lvl="6" rtl="0">
              <a:spcBef>
                <a:spcPts val="0"/>
              </a:spcBef>
              <a:spcAft>
                <a:spcPts val="0"/>
              </a:spcAft>
              <a:buClr>
                <a:schemeClr val="lt1"/>
              </a:buClr>
              <a:buSzPts val="6800"/>
              <a:buNone/>
              <a:defRPr sz="6800">
                <a:solidFill>
                  <a:schemeClr val="lt1"/>
                </a:solidFill>
              </a:defRPr>
            </a:lvl7pPr>
            <a:lvl8pPr lvl="7" rtl="0">
              <a:spcBef>
                <a:spcPts val="0"/>
              </a:spcBef>
              <a:spcAft>
                <a:spcPts val="0"/>
              </a:spcAft>
              <a:buClr>
                <a:schemeClr val="lt1"/>
              </a:buClr>
              <a:buSzPts val="6800"/>
              <a:buNone/>
              <a:defRPr sz="6800">
                <a:solidFill>
                  <a:schemeClr val="lt1"/>
                </a:solidFill>
              </a:defRPr>
            </a:lvl8pPr>
            <a:lvl9pPr lvl="8" rtl="0">
              <a:spcBef>
                <a:spcPts val="0"/>
              </a:spcBef>
              <a:spcAft>
                <a:spcPts val="0"/>
              </a:spcAft>
              <a:buClr>
                <a:schemeClr val="lt1"/>
              </a:buClr>
              <a:buSzPts val="6800"/>
              <a:buNone/>
              <a:defRPr sz="6800">
                <a:solidFill>
                  <a:schemeClr val="lt1"/>
                </a:solidFill>
              </a:defRPr>
            </a:lvl9pPr>
          </a:lstStyle>
          <a:p/>
        </p:txBody>
      </p:sp>
      <p:sp>
        <p:nvSpPr>
          <p:cNvPr id="169" name="Google Shape;169;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170" name="Google Shape;170;p33"/>
          <p:cNvSpPr/>
          <p:nvPr/>
        </p:nvSpPr>
        <p:spPr>
          <a:xfrm>
            <a:off x="490350" y="459300"/>
            <a:ext cx="8163300" cy="4224900"/>
          </a:xfrm>
          <a:prstGeom prst="roundRect">
            <a:avLst>
              <a:gd fmla="val 372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1">
  <p:cSld name="SECTION_HEADER_1_1_1">
    <p:bg>
      <p:bgPr>
        <a:solidFill>
          <a:srgbClr val="CEE4E2"/>
        </a:solidFill>
      </p:bgPr>
    </p:bg>
    <p:spTree>
      <p:nvGrpSpPr>
        <p:cNvPr id="171" name="Shape 171"/>
        <p:cNvGrpSpPr/>
        <p:nvPr/>
      </p:nvGrpSpPr>
      <p:grpSpPr>
        <a:xfrm>
          <a:off x="0" y="0"/>
          <a:ext cx="0" cy="0"/>
          <a:chOff x="0" y="0"/>
          <a:chExt cx="0" cy="0"/>
        </a:xfrm>
      </p:grpSpPr>
      <p:sp>
        <p:nvSpPr>
          <p:cNvPr id="172" name="Google Shape;172;p34"/>
          <p:cNvSpPr txBox="1"/>
          <p:nvPr>
            <p:ph type="title"/>
          </p:nvPr>
        </p:nvSpPr>
        <p:spPr>
          <a:xfrm>
            <a:off x="514800" y="985525"/>
            <a:ext cx="8114400" cy="2445900"/>
          </a:xfrm>
          <a:prstGeom prst="rect">
            <a:avLst/>
          </a:prstGeom>
        </p:spPr>
        <p:txBody>
          <a:bodyPr anchorCtr="0" anchor="b" bIns="91425" lIns="91425" spcFirstLastPara="1" rIns="91425" wrap="square" tIns="91425">
            <a:spAutoFit/>
          </a:bodyPr>
          <a:lstStyle>
            <a:lvl1pPr lvl="0" rtl="0" algn="ctr">
              <a:spcBef>
                <a:spcPts val="0"/>
              </a:spcBef>
              <a:spcAft>
                <a:spcPts val="0"/>
              </a:spcAft>
              <a:buClr>
                <a:srgbClr val="000000"/>
              </a:buClr>
              <a:buSzPts val="5500"/>
              <a:buNone/>
              <a:defRPr sz="5500">
                <a:solidFill>
                  <a:srgbClr val="000000"/>
                </a:solidFill>
              </a:defRPr>
            </a:lvl1pPr>
            <a:lvl2pPr lvl="1" rtl="0">
              <a:spcBef>
                <a:spcPts val="0"/>
              </a:spcBef>
              <a:spcAft>
                <a:spcPts val="0"/>
              </a:spcAft>
              <a:buClr>
                <a:schemeClr val="lt1"/>
              </a:buClr>
              <a:buSzPts val="6800"/>
              <a:buNone/>
              <a:defRPr sz="6800">
                <a:solidFill>
                  <a:schemeClr val="lt1"/>
                </a:solidFill>
              </a:defRPr>
            </a:lvl2pPr>
            <a:lvl3pPr lvl="2" rtl="0">
              <a:spcBef>
                <a:spcPts val="0"/>
              </a:spcBef>
              <a:spcAft>
                <a:spcPts val="0"/>
              </a:spcAft>
              <a:buClr>
                <a:schemeClr val="lt1"/>
              </a:buClr>
              <a:buSzPts val="6800"/>
              <a:buNone/>
              <a:defRPr sz="6800">
                <a:solidFill>
                  <a:schemeClr val="lt1"/>
                </a:solidFill>
              </a:defRPr>
            </a:lvl3pPr>
            <a:lvl4pPr lvl="3" rtl="0">
              <a:spcBef>
                <a:spcPts val="0"/>
              </a:spcBef>
              <a:spcAft>
                <a:spcPts val="0"/>
              </a:spcAft>
              <a:buClr>
                <a:schemeClr val="lt1"/>
              </a:buClr>
              <a:buSzPts val="6800"/>
              <a:buNone/>
              <a:defRPr sz="6800">
                <a:solidFill>
                  <a:schemeClr val="lt1"/>
                </a:solidFill>
              </a:defRPr>
            </a:lvl4pPr>
            <a:lvl5pPr lvl="4" rtl="0">
              <a:spcBef>
                <a:spcPts val="0"/>
              </a:spcBef>
              <a:spcAft>
                <a:spcPts val="0"/>
              </a:spcAft>
              <a:buClr>
                <a:schemeClr val="lt1"/>
              </a:buClr>
              <a:buSzPts val="6800"/>
              <a:buNone/>
              <a:defRPr sz="6800">
                <a:solidFill>
                  <a:schemeClr val="lt1"/>
                </a:solidFill>
              </a:defRPr>
            </a:lvl5pPr>
            <a:lvl6pPr lvl="5" rtl="0">
              <a:spcBef>
                <a:spcPts val="0"/>
              </a:spcBef>
              <a:spcAft>
                <a:spcPts val="0"/>
              </a:spcAft>
              <a:buClr>
                <a:schemeClr val="lt1"/>
              </a:buClr>
              <a:buSzPts val="6800"/>
              <a:buNone/>
              <a:defRPr sz="6800">
                <a:solidFill>
                  <a:schemeClr val="lt1"/>
                </a:solidFill>
              </a:defRPr>
            </a:lvl6pPr>
            <a:lvl7pPr lvl="6" rtl="0">
              <a:spcBef>
                <a:spcPts val="0"/>
              </a:spcBef>
              <a:spcAft>
                <a:spcPts val="0"/>
              </a:spcAft>
              <a:buClr>
                <a:schemeClr val="lt1"/>
              </a:buClr>
              <a:buSzPts val="6800"/>
              <a:buNone/>
              <a:defRPr sz="6800">
                <a:solidFill>
                  <a:schemeClr val="lt1"/>
                </a:solidFill>
              </a:defRPr>
            </a:lvl7pPr>
            <a:lvl8pPr lvl="7" rtl="0">
              <a:spcBef>
                <a:spcPts val="0"/>
              </a:spcBef>
              <a:spcAft>
                <a:spcPts val="0"/>
              </a:spcAft>
              <a:buClr>
                <a:schemeClr val="lt1"/>
              </a:buClr>
              <a:buSzPts val="6800"/>
              <a:buNone/>
              <a:defRPr sz="6800">
                <a:solidFill>
                  <a:schemeClr val="lt1"/>
                </a:solidFill>
              </a:defRPr>
            </a:lvl8pPr>
            <a:lvl9pPr lvl="8" rtl="0">
              <a:spcBef>
                <a:spcPts val="0"/>
              </a:spcBef>
              <a:spcAft>
                <a:spcPts val="0"/>
              </a:spcAft>
              <a:buClr>
                <a:schemeClr val="lt1"/>
              </a:buClr>
              <a:buSzPts val="6800"/>
              <a:buNone/>
              <a:defRPr sz="6800">
                <a:solidFill>
                  <a:schemeClr val="lt1"/>
                </a:solidFill>
              </a:defRPr>
            </a:lvl9pPr>
          </a:lstStyle>
          <a:p/>
        </p:txBody>
      </p:sp>
      <p:sp>
        <p:nvSpPr>
          <p:cNvPr id="173" name="Google Shape;173;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174" name="Google Shape;174;p34"/>
          <p:cNvSpPr/>
          <p:nvPr/>
        </p:nvSpPr>
        <p:spPr>
          <a:xfrm>
            <a:off x="490350" y="459300"/>
            <a:ext cx="8163300" cy="4224900"/>
          </a:xfrm>
          <a:prstGeom prst="roundRect">
            <a:avLst>
              <a:gd fmla="val 372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A" type="tx">
  <p:cSld name="TITLE_AND_BODY">
    <p:spTree>
      <p:nvGrpSpPr>
        <p:cNvPr id="175" name="Shape 175"/>
        <p:cNvGrpSpPr/>
        <p:nvPr/>
      </p:nvGrpSpPr>
      <p:grpSpPr>
        <a:xfrm>
          <a:off x="0" y="0"/>
          <a:ext cx="0" cy="0"/>
          <a:chOff x="0" y="0"/>
          <a:chExt cx="0" cy="0"/>
        </a:xfrm>
      </p:grpSpPr>
      <p:sp>
        <p:nvSpPr>
          <p:cNvPr id="176" name="Google Shape;176;p3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77" name="Google Shape;177;p3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30200" lvl="0" marL="457200" rtl="0">
              <a:spcBef>
                <a:spcPts val="0"/>
              </a:spcBef>
              <a:spcAft>
                <a:spcPts val="0"/>
              </a:spcAft>
              <a:buSzPts val="1600"/>
              <a:buChar char="●"/>
              <a:defRPr/>
            </a:lvl1pPr>
            <a:lvl2pPr indent="-330200" lvl="1" marL="914400" rtl="0">
              <a:spcBef>
                <a:spcPts val="0"/>
              </a:spcBef>
              <a:spcAft>
                <a:spcPts val="0"/>
              </a:spcAft>
              <a:buSzPts val="1600"/>
              <a:buChar char="○"/>
              <a:defRPr/>
            </a:lvl2pPr>
            <a:lvl3pPr indent="-330200" lvl="2" marL="1371600" rtl="0">
              <a:spcBef>
                <a:spcPts val="0"/>
              </a:spcBef>
              <a:spcAft>
                <a:spcPts val="0"/>
              </a:spcAft>
              <a:buSzPts val="1600"/>
              <a:buChar char="■"/>
              <a:defRPr/>
            </a:lvl3pPr>
            <a:lvl4pPr indent="-330200" lvl="3" marL="1828800" rtl="0">
              <a:spcBef>
                <a:spcPts val="0"/>
              </a:spcBef>
              <a:spcAft>
                <a:spcPts val="0"/>
              </a:spcAft>
              <a:buSzPts val="1600"/>
              <a:buChar char="●"/>
              <a:defRPr/>
            </a:lvl4pPr>
            <a:lvl5pPr indent="-330200" lvl="4" marL="2286000" rtl="0">
              <a:spcBef>
                <a:spcPts val="0"/>
              </a:spcBef>
              <a:spcAft>
                <a:spcPts val="0"/>
              </a:spcAft>
              <a:buSzPts val="1600"/>
              <a:buChar char="○"/>
              <a:defRPr/>
            </a:lvl5pPr>
            <a:lvl6pPr indent="-330200" lvl="5" marL="2743200" rtl="0">
              <a:spcBef>
                <a:spcPts val="0"/>
              </a:spcBef>
              <a:spcAft>
                <a:spcPts val="0"/>
              </a:spcAft>
              <a:buSzPts val="1600"/>
              <a:buChar char="■"/>
              <a:defRPr/>
            </a:lvl6pPr>
            <a:lvl7pPr indent="-330200" lvl="6" marL="3200400" rtl="0">
              <a:spcBef>
                <a:spcPts val="0"/>
              </a:spcBef>
              <a:spcAft>
                <a:spcPts val="0"/>
              </a:spcAft>
              <a:buSzPts val="1600"/>
              <a:buChar char="●"/>
              <a:defRPr/>
            </a:lvl7pPr>
            <a:lvl8pPr indent="-330200" lvl="7" marL="3657600" rtl="0">
              <a:spcBef>
                <a:spcPts val="0"/>
              </a:spcBef>
              <a:spcAft>
                <a:spcPts val="0"/>
              </a:spcAft>
              <a:buSzPts val="1600"/>
              <a:buChar char="○"/>
              <a:defRPr/>
            </a:lvl8pPr>
            <a:lvl9pPr indent="-330200" lvl="8" marL="4114800" rtl="0">
              <a:spcBef>
                <a:spcPts val="0"/>
              </a:spcBef>
              <a:spcAft>
                <a:spcPts val="0"/>
              </a:spcAft>
              <a:buSzPts val="1600"/>
              <a:buChar char="■"/>
              <a:defRPr/>
            </a:lvl9pPr>
          </a:lstStyle>
          <a:p/>
        </p:txBody>
      </p:sp>
      <p:sp>
        <p:nvSpPr>
          <p:cNvPr id="178" name="Google Shape;178;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B">
  <p:cSld name="TITLE_AND_BODY_1">
    <p:spTree>
      <p:nvGrpSpPr>
        <p:cNvPr id="179" name="Shape 179"/>
        <p:cNvGrpSpPr/>
        <p:nvPr/>
      </p:nvGrpSpPr>
      <p:grpSpPr>
        <a:xfrm>
          <a:off x="0" y="0"/>
          <a:ext cx="0" cy="0"/>
          <a:chOff x="0" y="0"/>
          <a:chExt cx="0" cy="0"/>
        </a:xfrm>
      </p:grpSpPr>
      <p:sp>
        <p:nvSpPr>
          <p:cNvPr id="180" name="Google Shape;180;p3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rgbClr val="1C8478"/>
              </a:buClr>
              <a:buSzPts val="3000"/>
              <a:buNone/>
              <a:defRPr>
                <a:solidFill>
                  <a:srgbClr val="1C8478"/>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81" name="Google Shape;181;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30200" lvl="0" marL="457200" rtl="0">
              <a:spcBef>
                <a:spcPts val="0"/>
              </a:spcBef>
              <a:spcAft>
                <a:spcPts val="0"/>
              </a:spcAft>
              <a:buSzPts val="1600"/>
              <a:buChar char="●"/>
              <a:defRPr/>
            </a:lvl1pPr>
            <a:lvl2pPr indent="-330200" lvl="1" marL="914400" rtl="0">
              <a:spcBef>
                <a:spcPts val="0"/>
              </a:spcBef>
              <a:spcAft>
                <a:spcPts val="0"/>
              </a:spcAft>
              <a:buSzPts val="1600"/>
              <a:buChar char="○"/>
              <a:defRPr/>
            </a:lvl2pPr>
            <a:lvl3pPr indent="-330200" lvl="2" marL="1371600" rtl="0">
              <a:spcBef>
                <a:spcPts val="0"/>
              </a:spcBef>
              <a:spcAft>
                <a:spcPts val="0"/>
              </a:spcAft>
              <a:buSzPts val="1600"/>
              <a:buChar char="■"/>
              <a:defRPr/>
            </a:lvl3pPr>
            <a:lvl4pPr indent="-330200" lvl="3" marL="1828800" rtl="0">
              <a:spcBef>
                <a:spcPts val="0"/>
              </a:spcBef>
              <a:spcAft>
                <a:spcPts val="0"/>
              </a:spcAft>
              <a:buSzPts val="1600"/>
              <a:buChar char="●"/>
              <a:defRPr/>
            </a:lvl4pPr>
            <a:lvl5pPr indent="-330200" lvl="4" marL="2286000" rtl="0">
              <a:spcBef>
                <a:spcPts val="0"/>
              </a:spcBef>
              <a:spcAft>
                <a:spcPts val="0"/>
              </a:spcAft>
              <a:buSzPts val="1600"/>
              <a:buChar char="○"/>
              <a:defRPr/>
            </a:lvl5pPr>
            <a:lvl6pPr indent="-330200" lvl="5" marL="2743200" rtl="0">
              <a:spcBef>
                <a:spcPts val="0"/>
              </a:spcBef>
              <a:spcAft>
                <a:spcPts val="0"/>
              </a:spcAft>
              <a:buSzPts val="1600"/>
              <a:buChar char="■"/>
              <a:defRPr/>
            </a:lvl6pPr>
            <a:lvl7pPr indent="-330200" lvl="6" marL="3200400" rtl="0">
              <a:spcBef>
                <a:spcPts val="0"/>
              </a:spcBef>
              <a:spcAft>
                <a:spcPts val="0"/>
              </a:spcAft>
              <a:buSzPts val="1600"/>
              <a:buChar char="●"/>
              <a:defRPr/>
            </a:lvl7pPr>
            <a:lvl8pPr indent="-330200" lvl="7" marL="3657600" rtl="0">
              <a:spcBef>
                <a:spcPts val="0"/>
              </a:spcBef>
              <a:spcAft>
                <a:spcPts val="0"/>
              </a:spcAft>
              <a:buSzPts val="1600"/>
              <a:buChar char="○"/>
              <a:defRPr/>
            </a:lvl8pPr>
            <a:lvl9pPr indent="-330200" lvl="8" marL="4114800" rtl="0">
              <a:spcBef>
                <a:spcPts val="0"/>
              </a:spcBef>
              <a:spcAft>
                <a:spcPts val="0"/>
              </a:spcAft>
              <a:buSzPts val="1600"/>
              <a:buChar char="■"/>
              <a:defRPr/>
            </a:lvl9pPr>
          </a:lstStyle>
          <a:p/>
        </p:txBody>
      </p:sp>
      <p:sp>
        <p:nvSpPr>
          <p:cNvPr id="182" name="Google Shape;182;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A">
  <p:cSld name="MAIN_POINT">
    <p:bg>
      <p:bgPr>
        <a:solidFill>
          <a:srgbClr val="490F52"/>
        </a:solidFill>
      </p:bgPr>
    </p:bg>
    <p:spTree>
      <p:nvGrpSpPr>
        <p:cNvPr id="183" name="Shape 183"/>
        <p:cNvGrpSpPr/>
        <p:nvPr/>
      </p:nvGrpSpPr>
      <p:grpSpPr>
        <a:xfrm>
          <a:off x="0" y="0"/>
          <a:ext cx="0" cy="0"/>
          <a:chOff x="0" y="0"/>
          <a:chExt cx="0" cy="0"/>
        </a:xfrm>
      </p:grpSpPr>
      <p:sp>
        <p:nvSpPr>
          <p:cNvPr id="184" name="Google Shape;184;p37"/>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2pPr>
            <a:lvl3pPr lvl="2"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3pPr>
            <a:lvl4pPr lvl="3"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4pPr>
            <a:lvl5pPr lvl="4"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5pPr>
            <a:lvl6pPr lvl="5"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6pPr>
            <a:lvl7pPr lvl="6"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7pPr>
            <a:lvl8pPr lvl="7"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8pPr>
            <a:lvl9pPr lvl="8"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9pPr>
          </a:lstStyle>
          <a:p/>
        </p:txBody>
      </p:sp>
      <p:sp>
        <p:nvSpPr>
          <p:cNvPr id="185" name="Google Shape;185;p3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sz="1600">
                <a:solidFill>
                  <a:schemeClr val="lt1"/>
                </a:solidFill>
                <a:latin typeface="Open Sans ExtraBold"/>
                <a:ea typeface="Open Sans ExtraBold"/>
                <a:cs typeface="Open Sans ExtraBold"/>
                <a:sym typeface="Open Sans ExtraBold"/>
              </a:defRPr>
            </a:lvl1pPr>
            <a:lvl2pPr lvl="1" rtl="0">
              <a:buNone/>
              <a:defRPr sz="1600">
                <a:solidFill>
                  <a:schemeClr val="lt1"/>
                </a:solidFill>
                <a:latin typeface="Open Sans ExtraBold"/>
                <a:ea typeface="Open Sans ExtraBold"/>
                <a:cs typeface="Open Sans ExtraBold"/>
                <a:sym typeface="Open Sans ExtraBold"/>
              </a:defRPr>
            </a:lvl2pPr>
            <a:lvl3pPr lvl="2" rtl="0">
              <a:buNone/>
              <a:defRPr sz="1600">
                <a:solidFill>
                  <a:schemeClr val="lt1"/>
                </a:solidFill>
                <a:latin typeface="Open Sans ExtraBold"/>
                <a:ea typeface="Open Sans ExtraBold"/>
                <a:cs typeface="Open Sans ExtraBold"/>
                <a:sym typeface="Open Sans ExtraBold"/>
              </a:defRPr>
            </a:lvl3pPr>
            <a:lvl4pPr lvl="3" rtl="0">
              <a:buNone/>
              <a:defRPr sz="1600">
                <a:solidFill>
                  <a:schemeClr val="lt1"/>
                </a:solidFill>
                <a:latin typeface="Open Sans ExtraBold"/>
                <a:ea typeface="Open Sans ExtraBold"/>
                <a:cs typeface="Open Sans ExtraBold"/>
                <a:sym typeface="Open Sans ExtraBold"/>
              </a:defRPr>
            </a:lvl4pPr>
            <a:lvl5pPr lvl="4" rtl="0">
              <a:buNone/>
              <a:defRPr sz="1600">
                <a:solidFill>
                  <a:schemeClr val="lt1"/>
                </a:solidFill>
                <a:latin typeface="Open Sans ExtraBold"/>
                <a:ea typeface="Open Sans ExtraBold"/>
                <a:cs typeface="Open Sans ExtraBold"/>
                <a:sym typeface="Open Sans ExtraBold"/>
              </a:defRPr>
            </a:lvl5pPr>
            <a:lvl6pPr lvl="5" rtl="0">
              <a:buNone/>
              <a:defRPr sz="1600">
                <a:solidFill>
                  <a:schemeClr val="lt1"/>
                </a:solidFill>
                <a:latin typeface="Open Sans ExtraBold"/>
                <a:ea typeface="Open Sans ExtraBold"/>
                <a:cs typeface="Open Sans ExtraBold"/>
                <a:sym typeface="Open Sans ExtraBold"/>
              </a:defRPr>
            </a:lvl6pPr>
            <a:lvl7pPr lvl="6" rtl="0">
              <a:buNone/>
              <a:defRPr sz="1600">
                <a:solidFill>
                  <a:schemeClr val="lt1"/>
                </a:solidFill>
                <a:latin typeface="Open Sans ExtraBold"/>
                <a:ea typeface="Open Sans ExtraBold"/>
                <a:cs typeface="Open Sans ExtraBold"/>
                <a:sym typeface="Open Sans ExtraBold"/>
              </a:defRPr>
            </a:lvl7pPr>
            <a:lvl8pPr lvl="7" rtl="0">
              <a:buNone/>
              <a:defRPr sz="1600">
                <a:solidFill>
                  <a:schemeClr val="lt1"/>
                </a:solidFill>
                <a:latin typeface="Open Sans ExtraBold"/>
                <a:ea typeface="Open Sans ExtraBold"/>
                <a:cs typeface="Open Sans ExtraBold"/>
                <a:sym typeface="Open Sans ExtraBold"/>
              </a:defRPr>
            </a:lvl8pPr>
            <a:lvl9pPr lvl="8" rtl="0">
              <a:buNone/>
              <a:defRPr sz="1600">
                <a:solidFill>
                  <a:schemeClr val="lt1"/>
                </a:solidFill>
                <a:latin typeface="Open Sans ExtraBold"/>
                <a:ea typeface="Open Sans ExtraBold"/>
                <a:cs typeface="Open Sans ExtraBold"/>
                <a:sym typeface="Open Sans ExtraBold"/>
              </a:defRPr>
            </a:lvl9pPr>
          </a:lstStyle>
          <a:p>
            <a:pPr indent="0" lvl="0" marL="0" rtl="0" algn="r">
              <a:spcBef>
                <a:spcPts val="0"/>
              </a:spcBef>
              <a:spcAft>
                <a:spcPts val="0"/>
              </a:spcAft>
              <a:buNone/>
            </a:pPr>
            <a:fld id="{00000000-1234-1234-1234-123412341234}" type="slidenum">
              <a:rPr lang="en"/>
              <a:t>‹#›</a:t>
            </a:fld>
            <a:endParaRPr/>
          </a:p>
        </p:txBody>
      </p:sp>
      <p:cxnSp>
        <p:nvCxnSpPr>
          <p:cNvPr id="186" name="Google Shape;186;p37"/>
          <p:cNvCxnSpPr/>
          <p:nvPr/>
        </p:nvCxnSpPr>
        <p:spPr>
          <a:xfrm>
            <a:off x="601275" y="3657600"/>
            <a:ext cx="6288000" cy="0"/>
          </a:xfrm>
          <a:prstGeom prst="straightConnector1">
            <a:avLst/>
          </a:prstGeom>
          <a:noFill/>
          <a:ln cap="flat" cmpd="sng" w="76200">
            <a:solidFill>
              <a:srgbClr val="FFFFFF"/>
            </a:solidFill>
            <a:prstDash val="solid"/>
            <a:round/>
            <a:headEnd len="med" w="med" type="none"/>
            <a:tailEnd len="med" w="med" type="none"/>
          </a:ln>
        </p:spPr>
      </p:cxn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A 1">
  <p:cSld name="MAIN_POINT_2">
    <p:bg>
      <p:bgPr>
        <a:solidFill>
          <a:srgbClr val="D8CBD9"/>
        </a:solidFill>
      </p:bgPr>
    </p:bg>
    <p:spTree>
      <p:nvGrpSpPr>
        <p:cNvPr id="187" name="Shape 187"/>
        <p:cNvGrpSpPr/>
        <p:nvPr/>
      </p:nvGrpSpPr>
      <p:grpSpPr>
        <a:xfrm>
          <a:off x="0" y="0"/>
          <a:ext cx="0" cy="0"/>
          <a:chOff x="0" y="0"/>
          <a:chExt cx="0" cy="0"/>
        </a:xfrm>
      </p:grpSpPr>
      <p:sp>
        <p:nvSpPr>
          <p:cNvPr id="188" name="Google Shape;188;p38"/>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dk2"/>
              </a:buClr>
              <a:buSzPts val="4800"/>
              <a:buNone/>
              <a:defRPr sz="4800">
                <a:solidFill>
                  <a:schemeClr val="dk2"/>
                </a:solidFill>
              </a:defRPr>
            </a:lvl1pPr>
            <a:lvl2pPr lvl="1"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2pPr>
            <a:lvl3pPr lvl="2"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3pPr>
            <a:lvl4pPr lvl="3"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4pPr>
            <a:lvl5pPr lvl="4"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5pPr>
            <a:lvl6pPr lvl="5"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6pPr>
            <a:lvl7pPr lvl="6"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7pPr>
            <a:lvl8pPr lvl="7"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8pPr>
            <a:lvl9pPr lvl="8"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9pPr>
          </a:lstStyle>
          <a:p/>
        </p:txBody>
      </p:sp>
      <p:sp>
        <p:nvSpPr>
          <p:cNvPr id="189" name="Google Shape;189;p3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sz="1600">
                <a:latin typeface="Open Sans ExtraBold"/>
                <a:ea typeface="Open Sans ExtraBold"/>
                <a:cs typeface="Open Sans ExtraBold"/>
                <a:sym typeface="Open Sans ExtraBold"/>
              </a:defRPr>
            </a:lvl1pPr>
            <a:lvl2pPr lvl="1" rtl="0">
              <a:buNone/>
              <a:defRPr sz="1600">
                <a:latin typeface="Open Sans ExtraBold"/>
                <a:ea typeface="Open Sans ExtraBold"/>
                <a:cs typeface="Open Sans ExtraBold"/>
                <a:sym typeface="Open Sans ExtraBold"/>
              </a:defRPr>
            </a:lvl2pPr>
            <a:lvl3pPr lvl="2" rtl="0">
              <a:buNone/>
              <a:defRPr sz="1600">
                <a:latin typeface="Open Sans ExtraBold"/>
                <a:ea typeface="Open Sans ExtraBold"/>
                <a:cs typeface="Open Sans ExtraBold"/>
                <a:sym typeface="Open Sans ExtraBold"/>
              </a:defRPr>
            </a:lvl3pPr>
            <a:lvl4pPr lvl="3" rtl="0">
              <a:buNone/>
              <a:defRPr sz="1600">
                <a:latin typeface="Open Sans ExtraBold"/>
                <a:ea typeface="Open Sans ExtraBold"/>
                <a:cs typeface="Open Sans ExtraBold"/>
                <a:sym typeface="Open Sans ExtraBold"/>
              </a:defRPr>
            </a:lvl4pPr>
            <a:lvl5pPr lvl="4" rtl="0">
              <a:buNone/>
              <a:defRPr sz="1600">
                <a:latin typeface="Open Sans ExtraBold"/>
                <a:ea typeface="Open Sans ExtraBold"/>
                <a:cs typeface="Open Sans ExtraBold"/>
                <a:sym typeface="Open Sans ExtraBold"/>
              </a:defRPr>
            </a:lvl5pPr>
            <a:lvl6pPr lvl="5" rtl="0">
              <a:buNone/>
              <a:defRPr sz="1600">
                <a:latin typeface="Open Sans ExtraBold"/>
                <a:ea typeface="Open Sans ExtraBold"/>
                <a:cs typeface="Open Sans ExtraBold"/>
                <a:sym typeface="Open Sans ExtraBold"/>
              </a:defRPr>
            </a:lvl6pPr>
            <a:lvl7pPr lvl="6" rtl="0">
              <a:buNone/>
              <a:defRPr sz="1600">
                <a:latin typeface="Open Sans ExtraBold"/>
                <a:ea typeface="Open Sans ExtraBold"/>
                <a:cs typeface="Open Sans ExtraBold"/>
                <a:sym typeface="Open Sans ExtraBold"/>
              </a:defRPr>
            </a:lvl7pPr>
            <a:lvl8pPr lvl="7" rtl="0">
              <a:buNone/>
              <a:defRPr sz="1600">
                <a:latin typeface="Open Sans ExtraBold"/>
                <a:ea typeface="Open Sans ExtraBold"/>
                <a:cs typeface="Open Sans ExtraBold"/>
                <a:sym typeface="Open Sans ExtraBold"/>
              </a:defRPr>
            </a:lvl8pPr>
            <a:lvl9pPr lvl="8" rtl="0">
              <a:buNone/>
              <a:defRPr sz="1600">
                <a:latin typeface="Open Sans ExtraBold"/>
                <a:ea typeface="Open Sans ExtraBold"/>
                <a:cs typeface="Open Sans ExtraBold"/>
                <a:sym typeface="Open Sans ExtraBold"/>
              </a:defRPr>
            </a:lvl9pPr>
          </a:lstStyle>
          <a:p>
            <a:pPr indent="0" lvl="0" marL="0" rtl="0" algn="r">
              <a:spcBef>
                <a:spcPts val="0"/>
              </a:spcBef>
              <a:spcAft>
                <a:spcPts val="0"/>
              </a:spcAft>
              <a:buNone/>
            </a:pPr>
            <a:fld id="{00000000-1234-1234-1234-123412341234}" type="slidenum">
              <a:rPr lang="en"/>
              <a:t>‹#›</a:t>
            </a:fld>
            <a:endParaRPr/>
          </a:p>
        </p:txBody>
      </p:sp>
      <p:cxnSp>
        <p:nvCxnSpPr>
          <p:cNvPr id="190" name="Google Shape;190;p38"/>
          <p:cNvCxnSpPr/>
          <p:nvPr/>
        </p:nvCxnSpPr>
        <p:spPr>
          <a:xfrm>
            <a:off x="601275" y="3657600"/>
            <a:ext cx="6288000" cy="0"/>
          </a:xfrm>
          <a:prstGeom prst="straightConnector1">
            <a:avLst/>
          </a:prstGeom>
          <a:noFill/>
          <a:ln cap="flat" cmpd="sng" w="76200">
            <a:solidFill>
              <a:schemeClr val="dk2"/>
            </a:solidFill>
            <a:prstDash val="solid"/>
            <a:round/>
            <a:headEnd len="med" w="med" type="none"/>
            <a:tailEnd len="med" w="med" type="none"/>
          </a:ln>
        </p:spPr>
      </p:cxn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B">
  <p:cSld name="MAIN_POINT_1">
    <p:bg>
      <p:bgPr>
        <a:solidFill>
          <a:srgbClr val="1C8478"/>
        </a:solidFill>
      </p:bgPr>
    </p:bg>
    <p:spTree>
      <p:nvGrpSpPr>
        <p:cNvPr id="191" name="Shape 191"/>
        <p:cNvGrpSpPr/>
        <p:nvPr/>
      </p:nvGrpSpPr>
      <p:grpSpPr>
        <a:xfrm>
          <a:off x="0" y="0"/>
          <a:ext cx="0" cy="0"/>
          <a:chOff x="0" y="0"/>
          <a:chExt cx="0" cy="0"/>
        </a:xfrm>
      </p:grpSpPr>
      <p:sp>
        <p:nvSpPr>
          <p:cNvPr id="192" name="Google Shape;192;p39"/>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2pPr>
            <a:lvl3pPr lvl="2"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3pPr>
            <a:lvl4pPr lvl="3"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4pPr>
            <a:lvl5pPr lvl="4"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5pPr>
            <a:lvl6pPr lvl="5"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6pPr>
            <a:lvl7pPr lvl="6"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7pPr>
            <a:lvl8pPr lvl="7"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8pPr>
            <a:lvl9pPr lvl="8"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9pPr>
          </a:lstStyle>
          <a:p/>
        </p:txBody>
      </p:sp>
      <p:sp>
        <p:nvSpPr>
          <p:cNvPr id="193" name="Google Shape;193;p3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sz="1600">
                <a:solidFill>
                  <a:schemeClr val="lt1"/>
                </a:solidFill>
                <a:latin typeface="Open Sans ExtraBold"/>
                <a:ea typeface="Open Sans ExtraBold"/>
                <a:cs typeface="Open Sans ExtraBold"/>
                <a:sym typeface="Open Sans ExtraBold"/>
              </a:defRPr>
            </a:lvl1pPr>
            <a:lvl2pPr lvl="1" rtl="0">
              <a:buNone/>
              <a:defRPr sz="1600">
                <a:solidFill>
                  <a:schemeClr val="lt1"/>
                </a:solidFill>
                <a:latin typeface="Open Sans ExtraBold"/>
                <a:ea typeface="Open Sans ExtraBold"/>
                <a:cs typeface="Open Sans ExtraBold"/>
                <a:sym typeface="Open Sans ExtraBold"/>
              </a:defRPr>
            </a:lvl2pPr>
            <a:lvl3pPr lvl="2" rtl="0">
              <a:buNone/>
              <a:defRPr sz="1600">
                <a:solidFill>
                  <a:schemeClr val="lt1"/>
                </a:solidFill>
                <a:latin typeface="Open Sans ExtraBold"/>
                <a:ea typeface="Open Sans ExtraBold"/>
                <a:cs typeface="Open Sans ExtraBold"/>
                <a:sym typeface="Open Sans ExtraBold"/>
              </a:defRPr>
            </a:lvl3pPr>
            <a:lvl4pPr lvl="3" rtl="0">
              <a:buNone/>
              <a:defRPr sz="1600">
                <a:solidFill>
                  <a:schemeClr val="lt1"/>
                </a:solidFill>
                <a:latin typeface="Open Sans ExtraBold"/>
                <a:ea typeface="Open Sans ExtraBold"/>
                <a:cs typeface="Open Sans ExtraBold"/>
                <a:sym typeface="Open Sans ExtraBold"/>
              </a:defRPr>
            </a:lvl4pPr>
            <a:lvl5pPr lvl="4" rtl="0">
              <a:buNone/>
              <a:defRPr sz="1600">
                <a:solidFill>
                  <a:schemeClr val="lt1"/>
                </a:solidFill>
                <a:latin typeface="Open Sans ExtraBold"/>
                <a:ea typeface="Open Sans ExtraBold"/>
                <a:cs typeface="Open Sans ExtraBold"/>
                <a:sym typeface="Open Sans ExtraBold"/>
              </a:defRPr>
            </a:lvl5pPr>
            <a:lvl6pPr lvl="5" rtl="0">
              <a:buNone/>
              <a:defRPr sz="1600">
                <a:solidFill>
                  <a:schemeClr val="lt1"/>
                </a:solidFill>
                <a:latin typeface="Open Sans ExtraBold"/>
                <a:ea typeface="Open Sans ExtraBold"/>
                <a:cs typeface="Open Sans ExtraBold"/>
                <a:sym typeface="Open Sans ExtraBold"/>
              </a:defRPr>
            </a:lvl6pPr>
            <a:lvl7pPr lvl="6" rtl="0">
              <a:buNone/>
              <a:defRPr sz="1600">
                <a:solidFill>
                  <a:schemeClr val="lt1"/>
                </a:solidFill>
                <a:latin typeface="Open Sans ExtraBold"/>
                <a:ea typeface="Open Sans ExtraBold"/>
                <a:cs typeface="Open Sans ExtraBold"/>
                <a:sym typeface="Open Sans ExtraBold"/>
              </a:defRPr>
            </a:lvl7pPr>
            <a:lvl8pPr lvl="7" rtl="0">
              <a:buNone/>
              <a:defRPr sz="1600">
                <a:solidFill>
                  <a:schemeClr val="lt1"/>
                </a:solidFill>
                <a:latin typeface="Open Sans ExtraBold"/>
                <a:ea typeface="Open Sans ExtraBold"/>
                <a:cs typeface="Open Sans ExtraBold"/>
                <a:sym typeface="Open Sans ExtraBold"/>
              </a:defRPr>
            </a:lvl8pPr>
            <a:lvl9pPr lvl="8" rtl="0">
              <a:buNone/>
              <a:defRPr sz="1600">
                <a:solidFill>
                  <a:schemeClr val="lt1"/>
                </a:solidFill>
                <a:latin typeface="Open Sans ExtraBold"/>
                <a:ea typeface="Open Sans ExtraBold"/>
                <a:cs typeface="Open Sans ExtraBold"/>
                <a:sym typeface="Open Sans ExtraBold"/>
              </a:defRPr>
            </a:lvl9pPr>
          </a:lstStyle>
          <a:p>
            <a:pPr indent="0" lvl="0" marL="0" rtl="0" algn="r">
              <a:spcBef>
                <a:spcPts val="0"/>
              </a:spcBef>
              <a:spcAft>
                <a:spcPts val="0"/>
              </a:spcAft>
              <a:buNone/>
            </a:pPr>
            <a:fld id="{00000000-1234-1234-1234-123412341234}" type="slidenum">
              <a:rPr lang="en"/>
              <a:t>‹#›</a:t>
            </a:fld>
            <a:endParaRPr/>
          </a:p>
        </p:txBody>
      </p:sp>
      <p:cxnSp>
        <p:nvCxnSpPr>
          <p:cNvPr id="194" name="Google Shape;194;p39"/>
          <p:cNvCxnSpPr/>
          <p:nvPr/>
        </p:nvCxnSpPr>
        <p:spPr>
          <a:xfrm>
            <a:off x="601275" y="3657600"/>
            <a:ext cx="6288000" cy="0"/>
          </a:xfrm>
          <a:prstGeom prst="straightConnector1">
            <a:avLst/>
          </a:prstGeom>
          <a:noFill/>
          <a:ln cap="flat" cmpd="sng" w="76200">
            <a:solidFill>
              <a:srgbClr val="FFFFFF"/>
            </a:solidFill>
            <a:prstDash val="solid"/>
            <a:round/>
            <a:headEnd len="med" w="med" type="none"/>
            <a:tailEnd len="med" w="med" type="none"/>
          </a:ln>
        </p:spPr>
      </p:cxn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B 1">
  <p:cSld name="MAIN_POINT_1_1">
    <p:bg>
      <p:bgPr>
        <a:solidFill>
          <a:srgbClr val="CEE4E2"/>
        </a:solidFill>
      </p:bgPr>
    </p:bg>
    <p:spTree>
      <p:nvGrpSpPr>
        <p:cNvPr id="195" name="Shape 195"/>
        <p:cNvGrpSpPr/>
        <p:nvPr/>
      </p:nvGrpSpPr>
      <p:grpSpPr>
        <a:xfrm>
          <a:off x="0" y="0"/>
          <a:ext cx="0" cy="0"/>
          <a:chOff x="0" y="0"/>
          <a:chExt cx="0" cy="0"/>
        </a:xfrm>
      </p:grpSpPr>
      <p:sp>
        <p:nvSpPr>
          <p:cNvPr id="196" name="Google Shape;196;p40"/>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rtl="0">
              <a:spcBef>
                <a:spcPts val="0"/>
              </a:spcBef>
              <a:spcAft>
                <a:spcPts val="0"/>
              </a:spcAft>
              <a:buClr>
                <a:srgbClr val="000000"/>
              </a:buClr>
              <a:buSzPts val="4800"/>
              <a:buNone/>
              <a:defRPr sz="4800">
                <a:solidFill>
                  <a:srgbClr val="000000"/>
                </a:solidFill>
              </a:defRPr>
            </a:lvl1pPr>
            <a:lvl2pPr lvl="1"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2pPr>
            <a:lvl3pPr lvl="2"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3pPr>
            <a:lvl4pPr lvl="3"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4pPr>
            <a:lvl5pPr lvl="4"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5pPr>
            <a:lvl6pPr lvl="5"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6pPr>
            <a:lvl7pPr lvl="6"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7pPr>
            <a:lvl8pPr lvl="7"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8pPr>
            <a:lvl9pPr lvl="8"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9pPr>
          </a:lstStyle>
          <a:p/>
        </p:txBody>
      </p:sp>
      <p:sp>
        <p:nvSpPr>
          <p:cNvPr id="197" name="Google Shape;197;p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sz="1600">
                <a:latin typeface="Open Sans ExtraBold"/>
                <a:ea typeface="Open Sans ExtraBold"/>
                <a:cs typeface="Open Sans ExtraBold"/>
                <a:sym typeface="Open Sans ExtraBold"/>
              </a:defRPr>
            </a:lvl1pPr>
            <a:lvl2pPr lvl="1" rtl="0">
              <a:buNone/>
              <a:defRPr sz="1600">
                <a:latin typeface="Open Sans ExtraBold"/>
                <a:ea typeface="Open Sans ExtraBold"/>
                <a:cs typeface="Open Sans ExtraBold"/>
                <a:sym typeface="Open Sans ExtraBold"/>
              </a:defRPr>
            </a:lvl2pPr>
            <a:lvl3pPr lvl="2" rtl="0">
              <a:buNone/>
              <a:defRPr sz="1600">
                <a:latin typeface="Open Sans ExtraBold"/>
                <a:ea typeface="Open Sans ExtraBold"/>
                <a:cs typeface="Open Sans ExtraBold"/>
                <a:sym typeface="Open Sans ExtraBold"/>
              </a:defRPr>
            </a:lvl3pPr>
            <a:lvl4pPr lvl="3" rtl="0">
              <a:buNone/>
              <a:defRPr sz="1600">
                <a:latin typeface="Open Sans ExtraBold"/>
                <a:ea typeface="Open Sans ExtraBold"/>
                <a:cs typeface="Open Sans ExtraBold"/>
                <a:sym typeface="Open Sans ExtraBold"/>
              </a:defRPr>
            </a:lvl4pPr>
            <a:lvl5pPr lvl="4" rtl="0">
              <a:buNone/>
              <a:defRPr sz="1600">
                <a:latin typeface="Open Sans ExtraBold"/>
                <a:ea typeface="Open Sans ExtraBold"/>
                <a:cs typeface="Open Sans ExtraBold"/>
                <a:sym typeface="Open Sans ExtraBold"/>
              </a:defRPr>
            </a:lvl5pPr>
            <a:lvl6pPr lvl="5" rtl="0">
              <a:buNone/>
              <a:defRPr sz="1600">
                <a:latin typeface="Open Sans ExtraBold"/>
                <a:ea typeface="Open Sans ExtraBold"/>
                <a:cs typeface="Open Sans ExtraBold"/>
                <a:sym typeface="Open Sans ExtraBold"/>
              </a:defRPr>
            </a:lvl6pPr>
            <a:lvl7pPr lvl="6" rtl="0">
              <a:buNone/>
              <a:defRPr sz="1600">
                <a:latin typeface="Open Sans ExtraBold"/>
                <a:ea typeface="Open Sans ExtraBold"/>
                <a:cs typeface="Open Sans ExtraBold"/>
                <a:sym typeface="Open Sans ExtraBold"/>
              </a:defRPr>
            </a:lvl7pPr>
            <a:lvl8pPr lvl="7" rtl="0">
              <a:buNone/>
              <a:defRPr sz="1600">
                <a:latin typeface="Open Sans ExtraBold"/>
                <a:ea typeface="Open Sans ExtraBold"/>
                <a:cs typeface="Open Sans ExtraBold"/>
                <a:sym typeface="Open Sans ExtraBold"/>
              </a:defRPr>
            </a:lvl8pPr>
            <a:lvl9pPr lvl="8" rtl="0">
              <a:buNone/>
              <a:defRPr sz="1600">
                <a:latin typeface="Open Sans ExtraBold"/>
                <a:ea typeface="Open Sans ExtraBold"/>
                <a:cs typeface="Open Sans ExtraBold"/>
                <a:sym typeface="Open Sans ExtraBold"/>
              </a:defRPr>
            </a:lvl9pPr>
          </a:lstStyle>
          <a:p>
            <a:pPr indent="0" lvl="0" marL="0" rtl="0" algn="r">
              <a:spcBef>
                <a:spcPts val="0"/>
              </a:spcBef>
              <a:spcAft>
                <a:spcPts val="0"/>
              </a:spcAft>
              <a:buNone/>
            </a:pPr>
            <a:fld id="{00000000-1234-1234-1234-123412341234}" type="slidenum">
              <a:rPr lang="en"/>
              <a:t>‹#›</a:t>
            </a:fld>
            <a:endParaRPr/>
          </a:p>
        </p:txBody>
      </p:sp>
      <p:cxnSp>
        <p:nvCxnSpPr>
          <p:cNvPr id="198" name="Google Shape;198;p40"/>
          <p:cNvCxnSpPr/>
          <p:nvPr/>
        </p:nvCxnSpPr>
        <p:spPr>
          <a:xfrm>
            <a:off x="601275" y="3657600"/>
            <a:ext cx="6288000" cy="0"/>
          </a:xfrm>
          <a:prstGeom prst="straightConnector1">
            <a:avLst/>
          </a:prstGeom>
          <a:noFill/>
          <a:ln cap="flat" cmpd="sng" w="76200">
            <a:solidFill>
              <a:srgbClr val="000000"/>
            </a:solidFill>
            <a:prstDash val="solid"/>
            <a:round/>
            <a:headEnd len="med" w="med" type="none"/>
            <a:tailEnd len="med" w="med" type="none"/>
          </a:ln>
        </p:spPr>
      </p:cxn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A">
  <p:cSld name="SECTION_TITLE_AND_DESCRIPTION">
    <p:spTree>
      <p:nvGrpSpPr>
        <p:cNvPr id="199" name="Shape 199"/>
        <p:cNvGrpSpPr/>
        <p:nvPr/>
      </p:nvGrpSpPr>
      <p:grpSpPr>
        <a:xfrm>
          <a:off x="0" y="0"/>
          <a:ext cx="0" cy="0"/>
          <a:chOff x="0" y="0"/>
          <a:chExt cx="0" cy="0"/>
        </a:xfrm>
      </p:grpSpPr>
      <p:sp>
        <p:nvSpPr>
          <p:cNvPr id="200" name="Google Shape;200;p41"/>
          <p:cNvSpPr/>
          <p:nvPr/>
        </p:nvSpPr>
        <p:spPr>
          <a:xfrm>
            <a:off x="4572000" y="100"/>
            <a:ext cx="4572000" cy="5143500"/>
          </a:xfrm>
          <a:prstGeom prst="rect">
            <a:avLst/>
          </a:prstGeom>
          <a:solidFill>
            <a:srgbClr val="490F5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01" name="Google Shape;201;p41"/>
          <p:cNvCxnSpPr/>
          <p:nvPr/>
        </p:nvCxnSpPr>
        <p:spPr>
          <a:xfrm>
            <a:off x="5029675" y="4495500"/>
            <a:ext cx="468300" cy="0"/>
          </a:xfrm>
          <a:prstGeom prst="straightConnector1">
            <a:avLst/>
          </a:prstGeom>
          <a:noFill/>
          <a:ln cap="flat" cmpd="sng" w="28575">
            <a:solidFill>
              <a:schemeClr val="lt1"/>
            </a:solidFill>
            <a:prstDash val="solid"/>
            <a:round/>
            <a:headEnd len="sm" w="sm" type="none"/>
            <a:tailEnd len="sm" w="sm" type="none"/>
          </a:ln>
        </p:spPr>
      </p:cxnSp>
      <p:sp>
        <p:nvSpPr>
          <p:cNvPr id="202" name="Google Shape;202;p41"/>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rtl="0">
              <a:spcBef>
                <a:spcPts val="0"/>
              </a:spcBef>
              <a:spcAft>
                <a:spcPts val="0"/>
              </a:spcAft>
              <a:buClr>
                <a:srgbClr val="1C8478"/>
              </a:buClr>
              <a:buSzPts val="3800"/>
              <a:buNone/>
              <a:defRPr sz="3800">
                <a:solidFill>
                  <a:srgbClr val="1C8478"/>
                </a:solidFill>
              </a:defRPr>
            </a:lvl1pPr>
            <a:lvl2pPr lvl="1" rtl="0">
              <a:spcBef>
                <a:spcPts val="0"/>
              </a:spcBef>
              <a:spcAft>
                <a:spcPts val="0"/>
              </a:spcAft>
              <a:buSzPts val="3800"/>
              <a:buNone/>
              <a:defRPr sz="3800"/>
            </a:lvl2pPr>
            <a:lvl3pPr lvl="2" rtl="0">
              <a:spcBef>
                <a:spcPts val="0"/>
              </a:spcBef>
              <a:spcAft>
                <a:spcPts val="0"/>
              </a:spcAft>
              <a:buSzPts val="3800"/>
              <a:buNone/>
              <a:defRPr sz="3800"/>
            </a:lvl3pPr>
            <a:lvl4pPr lvl="3" rtl="0">
              <a:spcBef>
                <a:spcPts val="0"/>
              </a:spcBef>
              <a:spcAft>
                <a:spcPts val="0"/>
              </a:spcAft>
              <a:buSzPts val="3800"/>
              <a:buNone/>
              <a:defRPr sz="3800"/>
            </a:lvl4pPr>
            <a:lvl5pPr lvl="4" rtl="0">
              <a:spcBef>
                <a:spcPts val="0"/>
              </a:spcBef>
              <a:spcAft>
                <a:spcPts val="0"/>
              </a:spcAft>
              <a:buSzPts val="3800"/>
              <a:buNone/>
              <a:defRPr sz="3800"/>
            </a:lvl5pPr>
            <a:lvl6pPr lvl="5" rtl="0">
              <a:spcBef>
                <a:spcPts val="0"/>
              </a:spcBef>
              <a:spcAft>
                <a:spcPts val="0"/>
              </a:spcAft>
              <a:buSzPts val="3800"/>
              <a:buNone/>
              <a:defRPr sz="3800"/>
            </a:lvl6pPr>
            <a:lvl7pPr lvl="6" rtl="0">
              <a:spcBef>
                <a:spcPts val="0"/>
              </a:spcBef>
              <a:spcAft>
                <a:spcPts val="0"/>
              </a:spcAft>
              <a:buSzPts val="3800"/>
              <a:buNone/>
              <a:defRPr sz="3800"/>
            </a:lvl7pPr>
            <a:lvl8pPr lvl="7" rtl="0">
              <a:spcBef>
                <a:spcPts val="0"/>
              </a:spcBef>
              <a:spcAft>
                <a:spcPts val="0"/>
              </a:spcAft>
              <a:buSzPts val="3800"/>
              <a:buNone/>
              <a:defRPr sz="3800"/>
            </a:lvl8pPr>
            <a:lvl9pPr lvl="8" rtl="0">
              <a:spcBef>
                <a:spcPts val="0"/>
              </a:spcBef>
              <a:spcAft>
                <a:spcPts val="0"/>
              </a:spcAft>
              <a:buSzPts val="3800"/>
              <a:buNone/>
              <a:defRPr sz="3800"/>
            </a:lvl9pPr>
          </a:lstStyle>
          <a:p/>
        </p:txBody>
      </p:sp>
      <p:sp>
        <p:nvSpPr>
          <p:cNvPr id="203" name="Google Shape;203;p41"/>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1600"/>
              <a:buNone/>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
        <p:nvSpPr>
          <p:cNvPr id="204" name="Google Shape;204;p41"/>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sz="1800">
                <a:solidFill>
                  <a:schemeClr val="lt1"/>
                </a:solidFill>
              </a:defRPr>
            </a:lvl1pPr>
            <a:lvl2pPr indent="-342900" lvl="1" marL="914400" rtl="0">
              <a:spcBef>
                <a:spcPts val="0"/>
              </a:spcBef>
              <a:spcAft>
                <a:spcPts val="0"/>
              </a:spcAft>
              <a:buClr>
                <a:schemeClr val="lt1"/>
              </a:buClr>
              <a:buSzPts val="1800"/>
              <a:buChar char="○"/>
              <a:defRPr sz="1800">
                <a:solidFill>
                  <a:schemeClr val="lt1"/>
                </a:solidFill>
              </a:defRPr>
            </a:lvl2pPr>
            <a:lvl3pPr indent="-342900" lvl="2" marL="1371600" rtl="0">
              <a:spcBef>
                <a:spcPts val="0"/>
              </a:spcBef>
              <a:spcAft>
                <a:spcPts val="0"/>
              </a:spcAft>
              <a:buClr>
                <a:schemeClr val="lt1"/>
              </a:buClr>
              <a:buSzPts val="1800"/>
              <a:buChar char="■"/>
              <a:defRPr sz="1800">
                <a:solidFill>
                  <a:schemeClr val="lt1"/>
                </a:solidFill>
              </a:defRPr>
            </a:lvl3pPr>
            <a:lvl4pPr indent="-342900" lvl="3" marL="1828800" rtl="0">
              <a:spcBef>
                <a:spcPts val="0"/>
              </a:spcBef>
              <a:spcAft>
                <a:spcPts val="0"/>
              </a:spcAft>
              <a:buClr>
                <a:schemeClr val="lt1"/>
              </a:buClr>
              <a:buSzPts val="1800"/>
              <a:buChar char="●"/>
              <a:defRPr sz="1800">
                <a:solidFill>
                  <a:schemeClr val="lt1"/>
                </a:solidFill>
              </a:defRPr>
            </a:lvl4pPr>
            <a:lvl5pPr indent="-342900" lvl="4" marL="2286000" rtl="0">
              <a:spcBef>
                <a:spcPts val="0"/>
              </a:spcBef>
              <a:spcAft>
                <a:spcPts val="0"/>
              </a:spcAft>
              <a:buClr>
                <a:schemeClr val="lt1"/>
              </a:buClr>
              <a:buSzPts val="1800"/>
              <a:buChar char="○"/>
              <a:defRPr sz="1800">
                <a:solidFill>
                  <a:schemeClr val="lt1"/>
                </a:solidFill>
              </a:defRPr>
            </a:lvl5pPr>
            <a:lvl6pPr indent="-355600" lvl="5" marL="2743200" rtl="0">
              <a:spcBef>
                <a:spcPts val="0"/>
              </a:spcBef>
              <a:spcAft>
                <a:spcPts val="0"/>
              </a:spcAft>
              <a:buClr>
                <a:schemeClr val="lt1"/>
              </a:buClr>
              <a:buSzPts val="2000"/>
              <a:buChar char="■"/>
              <a:defRPr sz="1800">
                <a:solidFill>
                  <a:schemeClr val="lt1"/>
                </a:solidFill>
              </a:defRPr>
            </a:lvl6pPr>
            <a:lvl7pPr indent="-342900" lvl="6" marL="3200400" rtl="0">
              <a:spcBef>
                <a:spcPts val="0"/>
              </a:spcBef>
              <a:spcAft>
                <a:spcPts val="0"/>
              </a:spcAft>
              <a:buClr>
                <a:schemeClr val="lt1"/>
              </a:buClr>
              <a:buSzPts val="1800"/>
              <a:buChar char="●"/>
              <a:defRPr sz="1800">
                <a:solidFill>
                  <a:schemeClr val="lt1"/>
                </a:solidFill>
              </a:defRPr>
            </a:lvl7pPr>
            <a:lvl8pPr indent="-342900" lvl="7" marL="3657600" rtl="0">
              <a:spcBef>
                <a:spcPts val="0"/>
              </a:spcBef>
              <a:spcAft>
                <a:spcPts val="0"/>
              </a:spcAft>
              <a:buClr>
                <a:schemeClr val="lt1"/>
              </a:buClr>
              <a:buSzPts val="1800"/>
              <a:buChar char="○"/>
              <a:defRPr sz="1800">
                <a:solidFill>
                  <a:schemeClr val="lt1"/>
                </a:solidFill>
              </a:defRPr>
            </a:lvl8pPr>
            <a:lvl9pPr indent="-342900" lvl="8" marL="4114800" rtl="0">
              <a:spcBef>
                <a:spcPts val="0"/>
              </a:spcBef>
              <a:spcAft>
                <a:spcPts val="0"/>
              </a:spcAft>
              <a:buClr>
                <a:schemeClr val="lt1"/>
              </a:buClr>
              <a:buSzPts val="1800"/>
              <a:buChar char="■"/>
              <a:defRPr sz="1800">
                <a:solidFill>
                  <a:schemeClr val="lt1"/>
                </a:solidFill>
              </a:defRPr>
            </a:lvl9pPr>
          </a:lstStyle>
          <a:p/>
        </p:txBody>
      </p:sp>
      <p:sp>
        <p:nvSpPr>
          <p:cNvPr id="205" name="Google Shape;205;p4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b="1" sz="1600">
                <a:solidFill>
                  <a:schemeClr val="lt1"/>
                </a:solidFill>
                <a:latin typeface="Open Sans"/>
                <a:ea typeface="Open Sans"/>
                <a:cs typeface="Open Sans"/>
                <a:sym typeface="Open Sans"/>
              </a:defRPr>
            </a:lvl1pPr>
            <a:lvl2pPr lvl="1" rtl="0">
              <a:buNone/>
              <a:defRPr b="1" sz="1600">
                <a:solidFill>
                  <a:schemeClr val="lt1"/>
                </a:solidFill>
                <a:latin typeface="Open Sans"/>
                <a:ea typeface="Open Sans"/>
                <a:cs typeface="Open Sans"/>
                <a:sym typeface="Open Sans"/>
              </a:defRPr>
            </a:lvl2pPr>
            <a:lvl3pPr lvl="2" rtl="0">
              <a:buNone/>
              <a:defRPr b="1" sz="1600">
                <a:solidFill>
                  <a:schemeClr val="lt1"/>
                </a:solidFill>
                <a:latin typeface="Open Sans"/>
                <a:ea typeface="Open Sans"/>
                <a:cs typeface="Open Sans"/>
                <a:sym typeface="Open Sans"/>
              </a:defRPr>
            </a:lvl3pPr>
            <a:lvl4pPr lvl="3" rtl="0">
              <a:buNone/>
              <a:defRPr b="1" sz="1600">
                <a:solidFill>
                  <a:schemeClr val="lt1"/>
                </a:solidFill>
                <a:latin typeface="Open Sans"/>
                <a:ea typeface="Open Sans"/>
                <a:cs typeface="Open Sans"/>
                <a:sym typeface="Open Sans"/>
              </a:defRPr>
            </a:lvl4pPr>
            <a:lvl5pPr lvl="4" rtl="0">
              <a:buNone/>
              <a:defRPr b="1" sz="1600">
                <a:solidFill>
                  <a:schemeClr val="lt1"/>
                </a:solidFill>
                <a:latin typeface="Open Sans"/>
                <a:ea typeface="Open Sans"/>
                <a:cs typeface="Open Sans"/>
                <a:sym typeface="Open Sans"/>
              </a:defRPr>
            </a:lvl5pPr>
            <a:lvl6pPr lvl="5" rtl="0">
              <a:buNone/>
              <a:defRPr b="1" sz="1600">
                <a:solidFill>
                  <a:schemeClr val="lt1"/>
                </a:solidFill>
                <a:latin typeface="Open Sans"/>
                <a:ea typeface="Open Sans"/>
                <a:cs typeface="Open Sans"/>
                <a:sym typeface="Open Sans"/>
              </a:defRPr>
            </a:lvl6pPr>
            <a:lvl7pPr lvl="6" rtl="0">
              <a:buNone/>
              <a:defRPr b="1" sz="1600">
                <a:solidFill>
                  <a:schemeClr val="lt1"/>
                </a:solidFill>
                <a:latin typeface="Open Sans"/>
                <a:ea typeface="Open Sans"/>
                <a:cs typeface="Open Sans"/>
                <a:sym typeface="Open Sans"/>
              </a:defRPr>
            </a:lvl7pPr>
            <a:lvl8pPr lvl="7" rtl="0">
              <a:buNone/>
              <a:defRPr b="1" sz="1600">
                <a:solidFill>
                  <a:schemeClr val="lt1"/>
                </a:solidFill>
                <a:latin typeface="Open Sans"/>
                <a:ea typeface="Open Sans"/>
                <a:cs typeface="Open Sans"/>
                <a:sym typeface="Open Sans"/>
              </a:defRPr>
            </a:lvl8pPr>
            <a:lvl9pPr lvl="8" rtl="0">
              <a:buNone/>
              <a:defRPr b="1" sz="1600">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206" name="Google Shape;206;p41"/>
          <p:cNvSpPr/>
          <p:nvPr/>
        </p:nvSpPr>
        <p:spPr>
          <a:xfrm>
            <a:off x="4484325" y="0"/>
            <a:ext cx="87600" cy="5143500"/>
          </a:xfrm>
          <a:prstGeom prst="rect">
            <a:avLst/>
          </a:prstGeom>
          <a:solidFill>
            <a:srgbClr val="D8CB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A 2">
  <p:cSld name="SECTION_TITLE_AND_DESCRIPTION_3">
    <p:spTree>
      <p:nvGrpSpPr>
        <p:cNvPr id="207" name="Shape 207"/>
        <p:cNvGrpSpPr/>
        <p:nvPr/>
      </p:nvGrpSpPr>
      <p:grpSpPr>
        <a:xfrm>
          <a:off x="0" y="0"/>
          <a:ext cx="0" cy="0"/>
          <a:chOff x="0" y="0"/>
          <a:chExt cx="0" cy="0"/>
        </a:xfrm>
      </p:grpSpPr>
      <p:sp>
        <p:nvSpPr>
          <p:cNvPr id="208" name="Google Shape;208;p42"/>
          <p:cNvSpPr/>
          <p:nvPr/>
        </p:nvSpPr>
        <p:spPr>
          <a:xfrm>
            <a:off x="4572000" y="100"/>
            <a:ext cx="4572000" cy="5143500"/>
          </a:xfrm>
          <a:prstGeom prst="rect">
            <a:avLst/>
          </a:prstGeom>
          <a:solidFill>
            <a:srgbClr val="D8CB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09" name="Google Shape;209;p42"/>
          <p:cNvCxnSpPr/>
          <p:nvPr/>
        </p:nvCxnSpPr>
        <p:spPr>
          <a:xfrm>
            <a:off x="5029675" y="4495500"/>
            <a:ext cx="468300" cy="0"/>
          </a:xfrm>
          <a:prstGeom prst="straightConnector1">
            <a:avLst/>
          </a:prstGeom>
          <a:noFill/>
          <a:ln cap="flat" cmpd="sng" w="28575">
            <a:solidFill>
              <a:schemeClr val="dk2"/>
            </a:solidFill>
            <a:prstDash val="solid"/>
            <a:round/>
            <a:headEnd len="sm" w="sm" type="none"/>
            <a:tailEnd len="sm" w="sm" type="none"/>
          </a:ln>
        </p:spPr>
      </p:cxnSp>
      <p:sp>
        <p:nvSpPr>
          <p:cNvPr id="210" name="Google Shape;210;p42"/>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rtl="0">
              <a:spcBef>
                <a:spcPts val="0"/>
              </a:spcBef>
              <a:spcAft>
                <a:spcPts val="0"/>
              </a:spcAft>
              <a:buClr>
                <a:srgbClr val="1C8478"/>
              </a:buClr>
              <a:buSzPts val="3800"/>
              <a:buNone/>
              <a:defRPr sz="3800">
                <a:solidFill>
                  <a:srgbClr val="1C8478"/>
                </a:solidFill>
              </a:defRPr>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211" name="Google Shape;211;p42"/>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SzPts val="1600"/>
              <a:buNone/>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
        <p:nvSpPr>
          <p:cNvPr id="212" name="Google Shape;212;p42"/>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dk2"/>
              </a:buClr>
              <a:buSzPts val="1800"/>
              <a:buChar char="●"/>
              <a:defRPr sz="1800">
                <a:solidFill>
                  <a:schemeClr val="dk2"/>
                </a:solidFill>
              </a:defRPr>
            </a:lvl1pPr>
            <a:lvl2pPr indent="-342900" lvl="1" marL="914400" rtl="0">
              <a:spcBef>
                <a:spcPts val="0"/>
              </a:spcBef>
              <a:spcAft>
                <a:spcPts val="0"/>
              </a:spcAft>
              <a:buClr>
                <a:schemeClr val="dk2"/>
              </a:buClr>
              <a:buSzPts val="1800"/>
              <a:buChar char="○"/>
              <a:defRPr sz="1800">
                <a:solidFill>
                  <a:schemeClr val="dk2"/>
                </a:solidFill>
              </a:defRPr>
            </a:lvl2pPr>
            <a:lvl3pPr indent="-342900" lvl="2" marL="1371600" rtl="0">
              <a:spcBef>
                <a:spcPts val="0"/>
              </a:spcBef>
              <a:spcAft>
                <a:spcPts val="0"/>
              </a:spcAft>
              <a:buClr>
                <a:schemeClr val="dk2"/>
              </a:buClr>
              <a:buSzPts val="1800"/>
              <a:buChar char="■"/>
              <a:defRPr sz="1800">
                <a:solidFill>
                  <a:schemeClr val="dk2"/>
                </a:solidFill>
              </a:defRPr>
            </a:lvl3pPr>
            <a:lvl4pPr indent="-342900" lvl="3" marL="1828800" rtl="0">
              <a:spcBef>
                <a:spcPts val="0"/>
              </a:spcBef>
              <a:spcAft>
                <a:spcPts val="0"/>
              </a:spcAft>
              <a:buClr>
                <a:schemeClr val="dk2"/>
              </a:buClr>
              <a:buSzPts val="1800"/>
              <a:buChar char="●"/>
              <a:defRPr sz="1800">
                <a:solidFill>
                  <a:schemeClr val="dk2"/>
                </a:solidFill>
              </a:defRPr>
            </a:lvl4pPr>
            <a:lvl5pPr indent="-342900" lvl="4" marL="2286000" rtl="0">
              <a:spcBef>
                <a:spcPts val="0"/>
              </a:spcBef>
              <a:spcAft>
                <a:spcPts val="0"/>
              </a:spcAft>
              <a:buClr>
                <a:schemeClr val="dk2"/>
              </a:buClr>
              <a:buSzPts val="1800"/>
              <a:buChar char="○"/>
              <a:defRPr sz="1800">
                <a:solidFill>
                  <a:schemeClr val="dk2"/>
                </a:solidFill>
              </a:defRPr>
            </a:lvl5pPr>
            <a:lvl6pPr indent="-355600" lvl="5" marL="2743200" rtl="0">
              <a:spcBef>
                <a:spcPts val="0"/>
              </a:spcBef>
              <a:spcAft>
                <a:spcPts val="0"/>
              </a:spcAft>
              <a:buClr>
                <a:schemeClr val="dk2"/>
              </a:buClr>
              <a:buSzPts val="2000"/>
              <a:buChar char="■"/>
              <a:defRPr sz="1800">
                <a:solidFill>
                  <a:schemeClr val="dk2"/>
                </a:solidFill>
              </a:defRPr>
            </a:lvl6pPr>
            <a:lvl7pPr indent="-342900" lvl="6" marL="3200400" rtl="0">
              <a:spcBef>
                <a:spcPts val="0"/>
              </a:spcBef>
              <a:spcAft>
                <a:spcPts val="0"/>
              </a:spcAft>
              <a:buClr>
                <a:schemeClr val="dk2"/>
              </a:buClr>
              <a:buSzPts val="1800"/>
              <a:buChar char="●"/>
              <a:defRPr sz="1800">
                <a:solidFill>
                  <a:schemeClr val="dk2"/>
                </a:solidFill>
              </a:defRPr>
            </a:lvl7pPr>
            <a:lvl8pPr indent="-342900" lvl="7" marL="3657600" rtl="0">
              <a:spcBef>
                <a:spcPts val="0"/>
              </a:spcBef>
              <a:spcAft>
                <a:spcPts val="0"/>
              </a:spcAft>
              <a:buClr>
                <a:schemeClr val="dk2"/>
              </a:buClr>
              <a:buSzPts val="1800"/>
              <a:buChar char="○"/>
              <a:defRPr sz="1800">
                <a:solidFill>
                  <a:schemeClr val="dk2"/>
                </a:solidFill>
              </a:defRPr>
            </a:lvl8pPr>
            <a:lvl9pPr indent="-342900" lvl="8" marL="4114800" rtl="0">
              <a:spcBef>
                <a:spcPts val="0"/>
              </a:spcBef>
              <a:spcAft>
                <a:spcPts val="0"/>
              </a:spcAft>
              <a:buClr>
                <a:schemeClr val="dk2"/>
              </a:buClr>
              <a:buSzPts val="1800"/>
              <a:buChar char="■"/>
              <a:defRPr sz="1800">
                <a:solidFill>
                  <a:schemeClr val="dk2"/>
                </a:solidFill>
              </a:defRPr>
            </a:lvl9pPr>
          </a:lstStyle>
          <a:p/>
        </p:txBody>
      </p:sp>
      <p:sp>
        <p:nvSpPr>
          <p:cNvPr id="213" name="Google Shape;213;p4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b="1" sz="1600">
                <a:latin typeface="Open Sans"/>
                <a:ea typeface="Open Sans"/>
                <a:cs typeface="Open Sans"/>
                <a:sym typeface="Open Sans"/>
              </a:defRPr>
            </a:lvl1pPr>
            <a:lvl2pPr lvl="1" rtl="0">
              <a:buNone/>
              <a:defRPr b="1" sz="1600">
                <a:latin typeface="Open Sans"/>
                <a:ea typeface="Open Sans"/>
                <a:cs typeface="Open Sans"/>
                <a:sym typeface="Open Sans"/>
              </a:defRPr>
            </a:lvl2pPr>
            <a:lvl3pPr lvl="2" rtl="0">
              <a:buNone/>
              <a:defRPr b="1" sz="1600">
                <a:latin typeface="Open Sans"/>
                <a:ea typeface="Open Sans"/>
                <a:cs typeface="Open Sans"/>
                <a:sym typeface="Open Sans"/>
              </a:defRPr>
            </a:lvl3pPr>
            <a:lvl4pPr lvl="3" rtl="0">
              <a:buNone/>
              <a:defRPr b="1" sz="1600">
                <a:latin typeface="Open Sans"/>
                <a:ea typeface="Open Sans"/>
                <a:cs typeface="Open Sans"/>
                <a:sym typeface="Open Sans"/>
              </a:defRPr>
            </a:lvl4pPr>
            <a:lvl5pPr lvl="4" rtl="0">
              <a:buNone/>
              <a:defRPr b="1" sz="1600">
                <a:latin typeface="Open Sans"/>
                <a:ea typeface="Open Sans"/>
                <a:cs typeface="Open Sans"/>
                <a:sym typeface="Open Sans"/>
              </a:defRPr>
            </a:lvl5pPr>
            <a:lvl6pPr lvl="5" rtl="0">
              <a:buNone/>
              <a:defRPr b="1" sz="1600">
                <a:latin typeface="Open Sans"/>
                <a:ea typeface="Open Sans"/>
                <a:cs typeface="Open Sans"/>
                <a:sym typeface="Open Sans"/>
              </a:defRPr>
            </a:lvl6pPr>
            <a:lvl7pPr lvl="6" rtl="0">
              <a:buNone/>
              <a:defRPr b="1" sz="1600">
                <a:latin typeface="Open Sans"/>
                <a:ea typeface="Open Sans"/>
                <a:cs typeface="Open Sans"/>
                <a:sym typeface="Open Sans"/>
              </a:defRPr>
            </a:lvl7pPr>
            <a:lvl8pPr lvl="7" rtl="0">
              <a:buNone/>
              <a:defRPr b="1" sz="1600">
                <a:latin typeface="Open Sans"/>
                <a:ea typeface="Open Sans"/>
                <a:cs typeface="Open Sans"/>
                <a:sym typeface="Open Sans"/>
              </a:defRPr>
            </a:lvl8pPr>
            <a:lvl9pPr lvl="8" rtl="0">
              <a:buNone/>
              <a:defRPr b="1" sz="1600">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214" name="Google Shape;214;p42"/>
          <p:cNvSpPr/>
          <p:nvPr/>
        </p:nvSpPr>
        <p:spPr>
          <a:xfrm>
            <a:off x="4484325" y="0"/>
            <a:ext cx="87600" cy="5143500"/>
          </a:xfrm>
          <a:prstGeom prst="rect">
            <a:avLst/>
          </a:prstGeom>
          <a:solidFill>
            <a:srgbClr val="490F5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B">
  <p:cSld name="SECTION_TITLE_AND_DESCRIPTION_1">
    <p:spTree>
      <p:nvGrpSpPr>
        <p:cNvPr id="215" name="Shape 215"/>
        <p:cNvGrpSpPr/>
        <p:nvPr/>
      </p:nvGrpSpPr>
      <p:grpSpPr>
        <a:xfrm>
          <a:off x="0" y="0"/>
          <a:ext cx="0" cy="0"/>
          <a:chOff x="0" y="0"/>
          <a:chExt cx="0" cy="0"/>
        </a:xfrm>
      </p:grpSpPr>
      <p:sp>
        <p:nvSpPr>
          <p:cNvPr id="216" name="Google Shape;216;p43"/>
          <p:cNvSpPr/>
          <p:nvPr/>
        </p:nvSpPr>
        <p:spPr>
          <a:xfrm>
            <a:off x="4572000" y="0"/>
            <a:ext cx="4572000" cy="5143500"/>
          </a:xfrm>
          <a:prstGeom prst="rect">
            <a:avLst/>
          </a:prstGeom>
          <a:solidFill>
            <a:srgbClr val="1C84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17" name="Google Shape;217;p43"/>
          <p:cNvCxnSpPr/>
          <p:nvPr/>
        </p:nvCxnSpPr>
        <p:spPr>
          <a:xfrm>
            <a:off x="5029675" y="4495500"/>
            <a:ext cx="468300" cy="0"/>
          </a:xfrm>
          <a:prstGeom prst="straightConnector1">
            <a:avLst/>
          </a:prstGeom>
          <a:noFill/>
          <a:ln cap="flat" cmpd="sng" w="28575">
            <a:solidFill>
              <a:schemeClr val="lt1"/>
            </a:solidFill>
            <a:prstDash val="solid"/>
            <a:round/>
            <a:headEnd len="sm" w="sm" type="none"/>
            <a:tailEnd len="sm" w="sm" type="none"/>
          </a:ln>
        </p:spPr>
      </p:cxnSp>
      <p:sp>
        <p:nvSpPr>
          <p:cNvPr id="218" name="Google Shape;218;p43"/>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rtl="0">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219" name="Google Shape;219;p43"/>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SzPts val="1600"/>
              <a:buNone/>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
        <p:nvSpPr>
          <p:cNvPr id="220" name="Google Shape;220;p43"/>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sz="1800">
                <a:solidFill>
                  <a:schemeClr val="lt1"/>
                </a:solidFill>
              </a:defRPr>
            </a:lvl1pPr>
            <a:lvl2pPr indent="-342900" lvl="1" marL="914400" rtl="0">
              <a:spcBef>
                <a:spcPts val="0"/>
              </a:spcBef>
              <a:spcAft>
                <a:spcPts val="0"/>
              </a:spcAft>
              <a:buClr>
                <a:schemeClr val="lt1"/>
              </a:buClr>
              <a:buSzPts val="1800"/>
              <a:buChar char="○"/>
              <a:defRPr sz="1800">
                <a:solidFill>
                  <a:schemeClr val="lt1"/>
                </a:solidFill>
              </a:defRPr>
            </a:lvl2pPr>
            <a:lvl3pPr indent="-342900" lvl="2" marL="1371600" rtl="0">
              <a:spcBef>
                <a:spcPts val="0"/>
              </a:spcBef>
              <a:spcAft>
                <a:spcPts val="0"/>
              </a:spcAft>
              <a:buClr>
                <a:schemeClr val="lt1"/>
              </a:buClr>
              <a:buSzPts val="1800"/>
              <a:buChar char="■"/>
              <a:defRPr sz="1800">
                <a:solidFill>
                  <a:schemeClr val="lt1"/>
                </a:solidFill>
              </a:defRPr>
            </a:lvl3pPr>
            <a:lvl4pPr indent="-342900" lvl="3" marL="1828800" rtl="0">
              <a:spcBef>
                <a:spcPts val="0"/>
              </a:spcBef>
              <a:spcAft>
                <a:spcPts val="0"/>
              </a:spcAft>
              <a:buClr>
                <a:schemeClr val="lt1"/>
              </a:buClr>
              <a:buSzPts val="1800"/>
              <a:buChar char="●"/>
              <a:defRPr sz="1800">
                <a:solidFill>
                  <a:schemeClr val="lt1"/>
                </a:solidFill>
              </a:defRPr>
            </a:lvl4pPr>
            <a:lvl5pPr indent="-342900" lvl="4" marL="2286000" rtl="0">
              <a:spcBef>
                <a:spcPts val="0"/>
              </a:spcBef>
              <a:spcAft>
                <a:spcPts val="0"/>
              </a:spcAft>
              <a:buClr>
                <a:schemeClr val="lt1"/>
              </a:buClr>
              <a:buSzPts val="1800"/>
              <a:buChar char="○"/>
              <a:defRPr sz="1800">
                <a:solidFill>
                  <a:schemeClr val="lt1"/>
                </a:solidFill>
              </a:defRPr>
            </a:lvl5pPr>
            <a:lvl6pPr indent="-355600" lvl="5" marL="2743200" rtl="0">
              <a:spcBef>
                <a:spcPts val="0"/>
              </a:spcBef>
              <a:spcAft>
                <a:spcPts val="0"/>
              </a:spcAft>
              <a:buClr>
                <a:schemeClr val="lt1"/>
              </a:buClr>
              <a:buSzPts val="2000"/>
              <a:buChar char="■"/>
              <a:defRPr sz="1800">
                <a:solidFill>
                  <a:schemeClr val="lt1"/>
                </a:solidFill>
              </a:defRPr>
            </a:lvl6pPr>
            <a:lvl7pPr indent="-342900" lvl="6" marL="3200400" rtl="0">
              <a:spcBef>
                <a:spcPts val="0"/>
              </a:spcBef>
              <a:spcAft>
                <a:spcPts val="0"/>
              </a:spcAft>
              <a:buClr>
                <a:schemeClr val="lt1"/>
              </a:buClr>
              <a:buSzPts val="1800"/>
              <a:buChar char="●"/>
              <a:defRPr sz="1800">
                <a:solidFill>
                  <a:schemeClr val="lt1"/>
                </a:solidFill>
              </a:defRPr>
            </a:lvl7pPr>
            <a:lvl8pPr indent="-342900" lvl="7" marL="3657600" rtl="0">
              <a:spcBef>
                <a:spcPts val="0"/>
              </a:spcBef>
              <a:spcAft>
                <a:spcPts val="0"/>
              </a:spcAft>
              <a:buClr>
                <a:schemeClr val="lt1"/>
              </a:buClr>
              <a:buSzPts val="1800"/>
              <a:buChar char="○"/>
              <a:defRPr sz="1800">
                <a:solidFill>
                  <a:schemeClr val="lt1"/>
                </a:solidFill>
              </a:defRPr>
            </a:lvl8pPr>
            <a:lvl9pPr indent="-342900" lvl="8" marL="4114800" rtl="0">
              <a:spcBef>
                <a:spcPts val="0"/>
              </a:spcBef>
              <a:spcAft>
                <a:spcPts val="0"/>
              </a:spcAft>
              <a:buClr>
                <a:schemeClr val="lt1"/>
              </a:buClr>
              <a:buSzPts val="1800"/>
              <a:buChar char="■"/>
              <a:defRPr sz="1800">
                <a:solidFill>
                  <a:schemeClr val="lt1"/>
                </a:solidFill>
              </a:defRPr>
            </a:lvl9pPr>
          </a:lstStyle>
          <a:p/>
        </p:txBody>
      </p:sp>
      <p:sp>
        <p:nvSpPr>
          <p:cNvPr id="221" name="Google Shape;221;p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sz="1600">
                <a:solidFill>
                  <a:schemeClr val="lt1"/>
                </a:solidFill>
                <a:latin typeface="Open Sans ExtraBold"/>
                <a:ea typeface="Open Sans ExtraBold"/>
                <a:cs typeface="Open Sans ExtraBold"/>
                <a:sym typeface="Open Sans ExtraBold"/>
              </a:defRPr>
            </a:lvl1pPr>
            <a:lvl2pPr lvl="1" rtl="0">
              <a:buNone/>
              <a:defRPr sz="1600">
                <a:solidFill>
                  <a:schemeClr val="lt1"/>
                </a:solidFill>
                <a:latin typeface="Open Sans ExtraBold"/>
                <a:ea typeface="Open Sans ExtraBold"/>
                <a:cs typeface="Open Sans ExtraBold"/>
                <a:sym typeface="Open Sans ExtraBold"/>
              </a:defRPr>
            </a:lvl2pPr>
            <a:lvl3pPr lvl="2" rtl="0">
              <a:buNone/>
              <a:defRPr sz="1600">
                <a:solidFill>
                  <a:schemeClr val="lt1"/>
                </a:solidFill>
                <a:latin typeface="Open Sans ExtraBold"/>
                <a:ea typeface="Open Sans ExtraBold"/>
                <a:cs typeface="Open Sans ExtraBold"/>
                <a:sym typeface="Open Sans ExtraBold"/>
              </a:defRPr>
            </a:lvl3pPr>
            <a:lvl4pPr lvl="3" rtl="0">
              <a:buNone/>
              <a:defRPr sz="1600">
                <a:solidFill>
                  <a:schemeClr val="lt1"/>
                </a:solidFill>
                <a:latin typeface="Open Sans ExtraBold"/>
                <a:ea typeface="Open Sans ExtraBold"/>
                <a:cs typeface="Open Sans ExtraBold"/>
                <a:sym typeface="Open Sans ExtraBold"/>
              </a:defRPr>
            </a:lvl4pPr>
            <a:lvl5pPr lvl="4" rtl="0">
              <a:buNone/>
              <a:defRPr sz="1600">
                <a:solidFill>
                  <a:schemeClr val="lt1"/>
                </a:solidFill>
                <a:latin typeface="Open Sans ExtraBold"/>
                <a:ea typeface="Open Sans ExtraBold"/>
                <a:cs typeface="Open Sans ExtraBold"/>
                <a:sym typeface="Open Sans ExtraBold"/>
              </a:defRPr>
            </a:lvl5pPr>
            <a:lvl6pPr lvl="5" rtl="0">
              <a:buNone/>
              <a:defRPr sz="1600">
                <a:solidFill>
                  <a:schemeClr val="lt1"/>
                </a:solidFill>
                <a:latin typeface="Open Sans ExtraBold"/>
                <a:ea typeface="Open Sans ExtraBold"/>
                <a:cs typeface="Open Sans ExtraBold"/>
                <a:sym typeface="Open Sans ExtraBold"/>
              </a:defRPr>
            </a:lvl6pPr>
            <a:lvl7pPr lvl="6" rtl="0">
              <a:buNone/>
              <a:defRPr sz="1600">
                <a:solidFill>
                  <a:schemeClr val="lt1"/>
                </a:solidFill>
                <a:latin typeface="Open Sans ExtraBold"/>
                <a:ea typeface="Open Sans ExtraBold"/>
                <a:cs typeface="Open Sans ExtraBold"/>
                <a:sym typeface="Open Sans ExtraBold"/>
              </a:defRPr>
            </a:lvl7pPr>
            <a:lvl8pPr lvl="7" rtl="0">
              <a:buNone/>
              <a:defRPr sz="1600">
                <a:solidFill>
                  <a:schemeClr val="lt1"/>
                </a:solidFill>
                <a:latin typeface="Open Sans ExtraBold"/>
                <a:ea typeface="Open Sans ExtraBold"/>
                <a:cs typeface="Open Sans ExtraBold"/>
                <a:sym typeface="Open Sans ExtraBold"/>
              </a:defRPr>
            </a:lvl8pPr>
            <a:lvl9pPr lvl="8" rtl="0">
              <a:buNone/>
              <a:defRPr sz="1600">
                <a:solidFill>
                  <a:schemeClr val="lt1"/>
                </a:solidFill>
                <a:latin typeface="Open Sans ExtraBold"/>
                <a:ea typeface="Open Sans ExtraBold"/>
                <a:cs typeface="Open Sans ExtraBold"/>
                <a:sym typeface="Open Sans ExtraBold"/>
              </a:defRPr>
            </a:lvl9pPr>
          </a:lstStyle>
          <a:p>
            <a:pPr indent="0" lvl="0" marL="0" rtl="0" algn="r">
              <a:spcBef>
                <a:spcPts val="0"/>
              </a:spcBef>
              <a:spcAft>
                <a:spcPts val="0"/>
              </a:spcAft>
              <a:buNone/>
            </a:pPr>
            <a:fld id="{00000000-1234-1234-1234-123412341234}" type="slidenum">
              <a:rPr lang="en"/>
              <a:t>‹#›</a:t>
            </a:fld>
            <a:endParaRPr/>
          </a:p>
        </p:txBody>
      </p:sp>
      <p:sp>
        <p:nvSpPr>
          <p:cNvPr id="222" name="Google Shape;222;p43"/>
          <p:cNvSpPr/>
          <p:nvPr/>
        </p:nvSpPr>
        <p:spPr>
          <a:xfrm>
            <a:off x="4484325" y="0"/>
            <a:ext cx="87600" cy="5143500"/>
          </a:xfrm>
          <a:prstGeom prst="rect">
            <a:avLst/>
          </a:prstGeom>
          <a:solidFill>
            <a:srgbClr val="CEE4E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C">
  <p:cSld name="SECTION_TITLE_AND_DESCRIPTION_1_1">
    <p:spTree>
      <p:nvGrpSpPr>
        <p:cNvPr id="223" name="Shape 223"/>
        <p:cNvGrpSpPr/>
        <p:nvPr/>
      </p:nvGrpSpPr>
      <p:grpSpPr>
        <a:xfrm>
          <a:off x="0" y="0"/>
          <a:ext cx="0" cy="0"/>
          <a:chOff x="0" y="0"/>
          <a:chExt cx="0" cy="0"/>
        </a:xfrm>
      </p:grpSpPr>
      <p:sp>
        <p:nvSpPr>
          <p:cNvPr id="224" name="Google Shape;224;p44"/>
          <p:cNvSpPr/>
          <p:nvPr/>
        </p:nvSpPr>
        <p:spPr>
          <a:xfrm>
            <a:off x="4572000" y="0"/>
            <a:ext cx="4572000" cy="5143500"/>
          </a:xfrm>
          <a:prstGeom prst="rect">
            <a:avLst/>
          </a:prstGeom>
          <a:solidFill>
            <a:srgbClr val="CEE4E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44"/>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rtl="0">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226" name="Google Shape;226;p44"/>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SzPts val="1600"/>
              <a:buNone/>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
        <p:nvSpPr>
          <p:cNvPr id="227" name="Google Shape;227;p44"/>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55600" lvl="5" marL="2743200" rtl="0">
              <a:spcBef>
                <a:spcPts val="0"/>
              </a:spcBef>
              <a:spcAft>
                <a:spcPts val="0"/>
              </a:spcAft>
              <a:buSzPts val="20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228" name="Google Shape;228;p4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sz="1600">
                <a:latin typeface="Open Sans ExtraBold"/>
                <a:ea typeface="Open Sans ExtraBold"/>
                <a:cs typeface="Open Sans ExtraBold"/>
                <a:sym typeface="Open Sans ExtraBold"/>
              </a:defRPr>
            </a:lvl1pPr>
            <a:lvl2pPr lvl="1" rtl="0">
              <a:buNone/>
              <a:defRPr sz="1600">
                <a:latin typeface="Open Sans ExtraBold"/>
                <a:ea typeface="Open Sans ExtraBold"/>
                <a:cs typeface="Open Sans ExtraBold"/>
                <a:sym typeface="Open Sans ExtraBold"/>
              </a:defRPr>
            </a:lvl2pPr>
            <a:lvl3pPr lvl="2" rtl="0">
              <a:buNone/>
              <a:defRPr sz="1600">
                <a:latin typeface="Open Sans ExtraBold"/>
                <a:ea typeface="Open Sans ExtraBold"/>
                <a:cs typeface="Open Sans ExtraBold"/>
                <a:sym typeface="Open Sans ExtraBold"/>
              </a:defRPr>
            </a:lvl3pPr>
            <a:lvl4pPr lvl="3" rtl="0">
              <a:buNone/>
              <a:defRPr sz="1600">
                <a:latin typeface="Open Sans ExtraBold"/>
                <a:ea typeface="Open Sans ExtraBold"/>
                <a:cs typeface="Open Sans ExtraBold"/>
                <a:sym typeface="Open Sans ExtraBold"/>
              </a:defRPr>
            </a:lvl4pPr>
            <a:lvl5pPr lvl="4" rtl="0">
              <a:buNone/>
              <a:defRPr sz="1600">
                <a:latin typeface="Open Sans ExtraBold"/>
                <a:ea typeface="Open Sans ExtraBold"/>
                <a:cs typeface="Open Sans ExtraBold"/>
                <a:sym typeface="Open Sans ExtraBold"/>
              </a:defRPr>
            </a:lvl5pPr>
            <a:lvl6pPr lvl="5" rtl="0">
              <a:buNone/>
              <a:defRPr sz="1600">
                <a:latin typeface="Open Sans ExtraBold"/>
                <a:ea typeface="Open Sans ExtraBold"/>
                <a:cs typeface="Open Sans ExtraBold"/>
                <a:sym typeface="Open Sans ExtraBold"/>
              </a:defRPr>
            </a:lvl6pPr>
            <a:lvl7pPr lvl="6" rtl="0">
              <a:buNone/>
              <a:defRPr sz="1600">
                <a:latin typeface="Open Sans ExtraBold"/>
                <a:ea typeface="Open Sans ExtraBold"/>
                <a:cs typeface="Open Sans ExtraBold"/>
                <a:sym typeface="Open Sans ExtraBold"/>
              </a:defRPr>
            </a:lvl7pPr>
            <a:lvl8pPr lvl="7" rtl="0">
              <a:buNone/>
              <a:defRPr sz="1600">
                <a:latin typeface="Open Sans ExtraBold"/>
                <a:ea typeface="Open Sans ExtraBold"/>
                <a:cs typeface="Open Sans ExtraBold"/>
                <a:sym typeface="Open Sans ExtraBold"/>
              </a:defRPr>
            </a:lvl8pPr>
            <a:lvl9pPr lvl="8" rtl="0">
              <a:buNone/>
              <a:defRPr sz="1600">
                <a:latin typeface="Open Sans ExtraBold"/>
                <a:ea typeface="Open Sans ExtraBold"/>
                <a:cs typeface="Open Sans ExtraBold"/>
                <a:sym typeface="Open Sans ExtraBold"/>
              </a:defRPr>
            </a:lvl9pPr>
          </a:lstStyle>
          <a:p>
            <a:pPr indent="0" lvl="0" marL="0" rtl="0" algn="r">
              <a:spcBef>
                <a:spcPts val="0"/>
              </a:spcBef>
              <a:spcAft>
                <a:spcPts val="0"/>
              </a:spcAft>
              <a:buNone/>
            </a:pPr>
            <a:fld id="{00000000-1234-1234-1234-123412341234}" type="slidenum">
              <a:rPr lang="en"/>
              <a:t>‹#›</a:t>
            </a:fld>
            <a:endParaRPr/>
          </a:p>
        </p:txBody>
      </p:sp>
      <p:sp>
        <p:nvSpPr>
          <p:cNvPr id="229" name="Google Shape;229;p44"/>
          <p:cNvSpPr/>
          <p:nvPr/>
        </p:nvSpPr>
        <p:spPr>
          <a:xfrm>
            <a:off x="4484325" y="0"/>
            <a:ext cx="87600" cy="5143500"/>
          </a:xfrm>
          <a:prstGeom prst="rect">
            <a:avLst/>
          </a:prstGeom>
          <a:solidFill>
            <a:srgbClr val="1C84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0" name="Google Shape;230;p44"/>
          <p:cNvCxnSpPr/>
          <p:nvPr/>
        </p:nvCxnSpPr>
        <p:spPr>
          <a:xfrm>
            <a:off x="5029675" y="4495500"/>
            <a:ext cx="4683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A 1">
  <p:cSld name="SECTION_TITLE_AND_DESCRIPTION_2">
    <p:spTree>
      <p:nvGrpSpPr>
        <p:cNvPr id="231" name="Shape 231"/>
        <p:cNvGrpSpPr/>
        <p:nvPr/>
      </p:nvGrpSpPr>
      <p:grpSpPr>
        <a:xfrm>
          <a:off x="0" y="0"/>
          <a:ext cx="0" cy="0"/>
          <a:chOff x="0" y="0"/>
          <a:chExt cx="0" cy="0"/>
        </a:xfrm>
      </p:grpSpPr>
      <p:sp>
        <p:nvSpPr>
          <p:cNvPr id="232" name="Google Shape;232;p45"/>
          <p:cNvSpPr/>
          <p:nvPr/>
        </p:nvSpPr>
        <p:spPr>
          <a:xfrm>
            <a:off x="0" y="0"/>
            <a:ext cx="4572000" cy="5143500"/>
          </a:xfrm>
          <a:prstGeom prst="rect">
            <a:avLst/>
          </a:prstGeom>
          <a:solidFill>
            <a:srgbClr val="490F5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3" name="Google Shape;233;p45"/>
          <p:cNvCxnSpPr/>
          <p:nvPr/>
        </p:nvCxnSpPr>
        <p:spPr>
          <a:xfrm>
            <a:off x="457675" y="4495400"/>
            <a:ext cx="468300" cy="0"/>
          </a:xfrm>
          <a:prstGeom prst="straightConnector1">
            <a:avLst/>
          </a:prstGeom>
          <a:noFill/>
          <a:ln cap="flat" cmpd="sng" w="28575">
            <a:solidFill>
              <a:schemeClr val="lt1"/>
            </a:solidFill>
            <a:prstDash val="solid"/>
            <a:round/>
            <a:headEnd len="sm" w="sm" type="none"/>
            <a:tailEnd len="sm" w="sm" type="none"/>
          </a:ln>
        </p:spPr>
      </p:cxnSp>
      <p:sp>
        <p:nvSpPr>
          <p:cNvPr id="234" name="Google Shape;234;p45"/>
          <p:cNvSpPr txBox="1"/>
          <p:nvPr>
            <p:ph type="title"/>
          </p:nvPr>
        </p:nvSpPr>
        <p:spPr>
          <a:xfrm>
            <a:off x="367500" y="552650"/>
            <a:ext cx="3837000" cy="1909200"/>
          </a:xfrm>
          <a:prstGeom prst="rect">
            <a:avLst/>
          </a:prstGeom>
        </p:spPr>
        <p:txBody>
          <a:bodyPr anchorCtr="0" anchor="b" bIns="91425" lIns="91425" spcFirstLastPara="1" rIns="91425" wrap="square" tIns="91425">
            <a:spAutoFit/>
          </a:bodyPr>
          <a:lstStyle>
            <a:lvl1pPr lvl="0" rtl="0">
              <a:spcBef>
                <a:spcPts val="0"/>
              </a:spcBef>
              <a:spcAft>
                <a:spcPts val="0"/>
              </a:spcAft>
              <a:buClr>
                <a:schemeClr val="lt1"/>
              </a:buClr>
              <a:buSzPts val="3800"/>
              <a:buNone/>
              <a:defRPr sz="3800">
                <a:solidFill>
                  <a:schemeClr val="lt1"/>
                </a:solidFill>
              </a:defRPr>
            </a:lvl1pPr>
            <a:lvl2pPr lvl="1" rtl="0" algn="ctr">
              <a:spcBef>
                <a:spcPts val="0"/>
              </a:spcBef>
              <a:spcAft>
                <a:spcPts val="0"/>
              </a:spcAft>
              <a:buClr>
                <a:schemeClr val="lt1"/>
              </a:buClr>
              <a:buSzPts val="3800"/>
              <a:buNone/>
              <a:defRPr sz="3800">
                <a:solidFill>
                  <a:schemeClr val="lt1"/>
                </a:solidFill>
              </a:defRPr>
            </a:lvl2pPr>
            <a:lvl3pPr lvl="2" rtl="0" algn="ctr">
              <a:spcBef>
                <a:spcPts val="0"/>
              </a:spcBef>
              <a:spcAft>
                <a:spcPts val="0"/>
              </a:spcAft>
              <a:buClr>
                <a:schemeClr val="lt1"/>
              </a:buClr>
              <a:buSzPts val="3800"/>
              <a:buNone/>
              <a:defRPr sz="3800">
                <a:solidFill>
                  <a:schemeClr val="lt1"/>
                </a:solidFill>
              </a:defRPr>
            </a:lvl3pPr>
            <a:lvl4pPr lvl="3" rtl="0" algn="ctr">
              <a:spcBef>
                <a:spcPts val="0"/>
              </a:spcBef>
              <a:spcAft>
                <a:spcPts val="0"/>
              </a:spcAft>
              <a:buClr>
                <a:schemeClr val="lt1"/>
              </a:buClr>
              <a:buSzPts val="3800"/>
              <a:buNone/>
              <a:defRPr sz="3800">
                <a:solidFill>
                  <a:schemeClr val="lt1"/>
                </a:solidFill>
              </a:defRPr>
            </a:lvl4pPr>
            <a:lvl5pPr lvl="4" rtl="0" algn="ctr">
              <a:spcBef>
                <a:spcPts val="0"/>
              </a:spcBef>
              <a:spcAft>
                <a:spcPts val="0"/>
              </a:spcAft>
              <a:buClr>
                <a:schemeClr val="lt1"/>
              </a:buClr>
              <a:buSzPts val="3800"/>
              <a:buNone/>
              <a:defRPr sz="3800">
                <a:solidFill>
                  <a:schemeClr val="lt1"/>
                </a:solidFill>
              </a:defRPr>
            </a:lvl5pPr>
            <a:lvl6pPr lvl="5" rtl="0" algn="ctr">
              <a:spcBef>
                <a:spcPts val="0"/>
              </a:spcBef>
              <a:spcAft>
                <a:spcPts val="0"/>
              </a:spcAft>
              <a:buClr>
                <a:schemeClr val="lt1"/>
              </a:buClr>
              <a:buSzPts val="3800"/>
              <a:buNone/>
              <a:defRPr sz="3800">
                <a:solidFill>
                  <a:schemeClr val="lt1"/>
                </a:solidFill>
              </a:defRPr>
            </a:lvl6pPr>
            <a:lvl7pPr lvl="6" rtl="0" algn="ctr">
              <a:spcBef>
                <a:spcPts val="0"/>
              </a:spcBef>
              <a:spcAft>
                <a:spcPts val="0"/>
              </a:spcAft>
              <a:buClr>
                <a:schemeClr val="lt1"/>
              </a:buClr>
              <a:buSzPts val="3800"/>
              <a:buNone/>
              <a:defRPr sz="3800">
                <a:solidFill>
                  <a:schemeClr val="lt1"/>
                </a:solidFill>
              </a:defRPr>
            </a:lvl7pPr>
            <a:lvl8pPr lvl="7" rtl="0" algn="ctr">
              <a:spcBef>
                <a:spcPts val="0"/>
              </a:spcBef>
              <a:spcAft>
                <a:spcPts val="0"/>
              </a:spcAft>
              <a:buClr>
                <a:schemeClr val="lt1"/>
              </a:buClr>
              <a:buSzPts val="3800"/>
              <a:buNone/>
              <a:defRPr sz="3800">
                <a:solidFill>
                  <a:schemeClr val="lt1"/>
                </a:solidFill>
              </a:defRPr>
            </a:lvl8pPr>
            <a:lvl9pPr lvl="8" rtl="0" algn="ctr">
              <a:spcBef>
                <a:spcPts val="0"/>
              </a:spcBef>
              <a:spcAft>
                <a:spcPts val="0"/>
              </a:spcAft>
              <a:buClr>
                <a:schemeClr val="lt1"/>
              </a:buClr>
              <a:buSzPts val="3800"/>
              <a:buNone/>
              <a:defRPr sz="3800">
                <a:solidFill>
                  <a:schemeClr val="lt1"/>
                </a:solidFill>
              </a:defRPr>
            </a:lvl9pPr>
          </a:lstStyle>
          <a:p/>
        </p:txBody>
      </p:sp>
      <p:sp>
        <p:nvSpPr>
          <p:cNvPr id="235" name="Google Shape;235;p45"/>
          <p:cNvSpPr txBox="1"/>
          <p:nvPr>
            <p:ph idx="1" type="body"/>
          </p:nvPr>
        </p:nvSpPr>
        <p:spPr>
          <a:xfrm>
            <a:off x="495415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55600" lvl="5" marL="2743200" rtl="0">
              <a:spcBef>
                <a:spcPts val="0"/>
              </a:spcBef>
              <a:spcAft>
                <a:spcPts val="0"/>
              </a:spcAft>
              <a:buSzPts val="20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236" name="Google Shape;236;p45"/>
          <p:cNvSpPr/>
          <p:nvPr/>
        </p:nvSpPr>
        <p:spPr>
          <a:xfrm>
            <a:off x="4484325" y="0"/>
            <a:ext cx="87600" cy="5143500"/>
          </a:xfrm>
          <a:prstGeom prst="rect">
            <a:avLst/>
          </a:prstGeom>
          <a:solidFill>
            <a:srgbClr val="D8CB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A 1 2">
  <p:cSld name="SECTION_TITLE_AND_DESCRIPTION_2_2">
    <p:spTree>
      <p:nvGrpSpPr>
        <p:cNvPr id="237" name="Shape 237"/>
        <p:cNvGrpSpPr/>
        <p:nvPr/>
      </p:nvGrpSpPr>
      <p:grpSpPr>
        <a:xfrm>
          <a:off x="0" y="0"/>
          <a:ext cx="0" cy="0"/>
          <a:chOff x="0" y="0"/>
          <a:chExt cx="0" cy="0"/>
        </a:xfrm>
      </p:grpSpPr>
      <p:sp>
        <p:nvSpPr>
          <p:cNvPr id="238" name="Google Shape;238;p46"/>
          <p:cNvSpPr/>
          <p:nvPr/>
        </p:nvSpPr>
        <p:spPr>
          <a:xfrm>
            <a:off x="0" y="0"/>
            <a:ext cx="4572000" cy="5143500"/>
          </a:xfrm>
          <a:prstGeom prst="rect">
            <a:avLst/>
          </a:prstGeom>
          <a:solidFill>
            <a:srgbClr val="D8CB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46"/>
          <p:cNvSpPr txBox="1"/>
          <p:nvPr>
            <p:ph type="title"/>
          </p:nvPr>
        </p:nvSpPr>
        <p:spPr>
          <a:xfrm>
            <a:off x="367500" y="552650"/>
            <a:ext cx="3837000" cy="1909200"/>
          </a:xfrm>
          <a:prstGeom prst="rect">
            <a:avLst/>
          </a:prstGeom>
        </p:spPr>
        <p:txBody>
          <a:bodyPr anchorCtr="0" anchor="b" bIns="91425" lIns="91425" spcFirstLastPara="1" rIns="91425" wrap="square" tIns="91425">
            <a:spAutoFit/>
          </a:bodyPr>
          <a:lstStyle>
            <a:lvl1pPr lvl="0" rtl="0">
              <a:spcBef>
                <a:spcPts val="0"/>
              </a:spcBef>
              <a:spcAft>
                <a:spcPts val="0"/>
              </a:spcAft>
              <a:buClr>
                <a:schemeClr val="dk2"/>
              </a:buClr>
              <a:buSzPts val="3800"/>
              <a:buNone/>
              <a:defRPr sz="3800">
                <a:solidFill>
                  <a:schemeClr val="dk2"/>
                </a:solidFill>
              </a:defRPr>
            </a:lvl1pPr>
            <a:lvl2pPr lvl="1" rtl="0" algn="ctr">
              <a:spcBef>
                <a:spcPts val="0"/>
              </a:spcBef>
              <a:spcAft>
                <a:spcPts val="0"/>
              </a:spcAft>
              <a:buClr>
                <a:schemeClr val="lt1"/>
              </a:buClr>
              <a:buSzPts val="3800"/>
              <a:buNone/>
              <a:defRPr sz="3800">
                <a:solidFill>
                  <a:schemeClr val="lt1"/>
                </a:solidFill>
              </a:defRPr>
            </a:lvl2pPr>
            <a:lvl3pPr lvl="2" rtl="0" algn="ctr">
              <a:spcBef>
                <a:spcPts val="0"/>
              </a:spcBef>
              <a:spcAft>
                <a:spcPts val="0"/>
              </a:spcAft>
              <a:buClr>
                <a:schemeClr val="lt1"/>
              </a:buClr>
              <a:buSzPts val="3800"/>
              <a:buNone/>
              <a:defRPr sz="3800">
                <a:solidFill>
                  <a:schemeClr val="lt1"/>
                </a:solidFill>
              </a:defRPr>
            </a:lvl3pPr>
            <a:lvl4pPr lvl="3" rtl="0" algn="ctr">
              <a:spcBef>
                <a:spcPts val="0"/>
              </a:spcBef>
              <a:spcAft>
                <a:spcPts val="0"/>
              </a:spcAft>
              <a:buClr>
                <a:schemeClr val="lt1"/>
              </a:buClr>
              <a:buSzPts val="3800"/>
              <a:buNone/>
              <a:defRPr sz="3800">
                <a:solidFill>
                  <a:schemeClr val="lt1"/>
                </a:solidFill>
              </a:defRPr>
            </a:lvl4pPr>
            <a:lvl5pPr lvl="4" rtl="0" algn="ctr">
              <a:spcBef>
                <a:spcPts val="0"/>
              </a:spcBef>
              <a:spcAft>
                <a:spcPts val="0"/>
              </a:spcAft>
              <a:buClr>
                <a:schemeClr val="lt1"/>
              </a:buClr>
              <a:buSzPts val="3800"/>
              <a:buNone/>
              <a:defRPr sz="3800">
                <a:solidFill>
                  <a:schemeClr val="lt1"/>
                </a:solidFill>
              </a:defRPr>
            </a:lvl5pPr>
            <a:lvl6pPr lvl="5" rtl="0" algn="ctr">
              <a:spcBef>
                <a:spcPts val="0"/>
              </a:spcBef>
              <a:spcAft>
                <a:spcPts val="0"/>
              </a:spcAft>
              <a:buClr>
                <a:schemeClr val="lt1"/>
              </a:buClr>
              <a:buSzPts val="3800"/>
              <a:buNone/>
              <a:defRPr sz="3800">
                <a:solidFill>
                  <a:schemeClr val="lt1"/>
                </a:solidFill>
              </a:defRPr>
            </a:lvl6pPr>
            <a:lvl7pPr lvl="6" rtl="0" algn="ctr">
              <a:spcBef>
                <a:spcPts val="0"/>
              </a:spcBef>
              <a:spcAft>
                <a:spcPts val="0"/>
              </a:spcAft>
              <a:buClr>
                <a:schemeClr val="lt1"/>
              </a:buClr>
              <a:buSzPts val="3800"/>
              <a:buNone/>
              <a:defRPr sz="3800">
                <a:solidFill>
                  <a:schemeClr val="lt1"/>
                </a:solidFill>
              </a:defRPr>
            </a:lvl7pPr>
            <a:lvl8pPr lvl="7" rtl="0" algn="ctr">
              <a:spcBef>
                <a:spcPts val="0"/>
              </a:spcBef>
              <a:spcAft>
                <a:spcPts val="0"/>
              </a:spcAft>
              <a:buClr>
                <a:schemeClr val="lt1"/>
              </a:buClr>
              <a:buSzPts val="3800"/>
              <a:buNone/>
              <a:defRPr sz="3800">
                <a:solidFill>
                  <a:schemeClr val="lt1"/>
                </a:solidFill>
              </a:defRPr>
            </a:lvl8pPr>
            <a:lvl9pPr lvl="8" rtl="0" algn="ctr">
              <a:spcBef>
                <a:spcPts val="0"/>
              </a:spcBef>
              <a:spcAft>
                <a:spcPts val="0"/>
              </a:spcAft>
              <a:buClr>
                <a:schemeClr val="lt1"/>
              </a:buClr>
              <a:buSzPts val="3800"/>
              <a:buNone/>
              <a:defRPr sz="3800">
                <a:solidFill>
                  <a:schemeClr val="lt1"/>
                </a:solidFill>
              </a:defRPr>
            </a:lvl9pPr>
          </a:lstStyle>
          <a:p/>
        </p:txBody>
      </p:sp>
      <p:sp>
        <p:nvSpPr>
          <p:cNvPr id="240" name="Google Shape;240;p46"/>
          <p:cNvSpPr txBox="1"/>
          <p:nvPr>
            <p:ph idx="1" type="body"/>
          </p:nvPr>
        </p:nvSpPr>
        <p:spPr>
          <a:xfrm>
            <a:off x="495415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55600" lvl="5" marL="2743200" rtl="0">
              <a:spcBef>
                <a:spcPts val="0"/>
              </a:spcBef>
              <a:spcAft>
                <a:spcPts val="0"/>
              </a:spcAft>
              <a:buSzPts val="20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241" name="Google Shape;241;p46"/>
          <p:cNvSpPr/>
          <p:nvPr/>
        </p:nvSpPr>
        <p:spPr>
          <a:xfrm>
            <a:off x="4484325" y="0"/>
            <a:ext cx="87600" cy="5143500"/>
          </a:xfrm>
          <a:prstGeom prst="rect">
            <a:avLst/>
          </a:prstGeom>
          <a:solidFill>
            <a:srgbClr val="490F5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42" name="Google Shape;242;p46"/>
          <p:cNvCxnSpPr/>
          <p:nvPr/>
        </p:nvCxnSpPr>
        <p:spPr>
          <a:xfrm>
            <a:off x="457675" y="4495400"/>
            <a:ext cx="4683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A 1 1">
  <p:cSld name="SECTION_TITLE_AND_DESCRIPTION_2_1">
    <p:spTree>
      <p:nvGrpSpPr>
        <p:cNvPr id="243" name="Shape 243"/>
        <p:cNvGrpSpPr/>
        <p:nvPr/>
      </p:nvGrpSpPr>
      <p:grpSpPr>
        <a:xfrm>
          <a:off x="0" y="0"/>
          <a:ext cx="0" cy="0"/>
          <a:chOff x="0" y="0"/>
          <a:chExt cx="0" cy="0"/>
        </a:xfrm>
      </p:grpSpPr>
      <p:sp>
        <p:nvSpPr>
          <p:cNvPr id="244" name="Google Shape;244;p47"/>
          <p:cNvSpPr/>
          <p:nvPr/>
        </p:nvSpPr>
        <p:spPr>
          <a:xfrm>
            <a:off x="0" y="0"/>
            <a:ext cx="4572000" cy="5143500"/>
          </a:xfrm>
          <a:prstGeom prst="rect">
            <a:avLst/>
          </a:prstGeom>
          <a:solidFill>
            <a:srgbClr val="1C84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45" name="Google Shape;245;p47"/>
          <p:cNvCxnSpPr/>
          <p:nvPr/>
        </p:nvCxnSpPr>
        <p:spPr>
          <a:xfrm>
            <a:off x="457675" y="4495400"/>
            <a:ext cx="468300" cy="0"/>
          </a:xfrm>
          <a:prstGeom prst="straightConnector1">
            <a:avLst/>
          </a:prstGeom>
          <a:noFill/>
          <a:ln cap="flat" cmpd="sng" w="28575">
            <a:solidFill>
              <a:schemeClr val="lt1"/>
            </a:solidFill>
            <a:prstDash val="solid"/>
            <a:round/>
            <a:headEnd len="sm" w="sm" type="none"/>
            <a:tailEnd len="sm" w="sm" type="none"/>
          </a:ln>
        </p:spPr>
      </p:cxnSp>
      <p:sp>
        <p:nvSpPr>
          <p:cNvPr id="246" name="Google Shape;246;p47"/>
          <p:cNvSpPr txBox="1"/>
          <p:nvPr>
            <p:ph type="title"/>
          </p:nvPr>
        </p:nvSpPr>
        <p:spPr>
          <a:xfrm>
            <a:off x="367500" y="552650"/>
            <a:ext cx="3837000" cy="1909200"/>
          </a:xfrm>
          <a:prstGeom prst="rect">
            <a:avLst/>
          </a:prstGeom>
        </p:spPr>
        <p:txBody>
          <a:bodyPr anchorCtr="0" anchor="b" bIns="91425" lIns="91425" spcFirstLastPara="1" rIns="91425" wrap="square" tIns="91425">
            <a:spAutoFit/>
          </a:bodyPr>
          <a:lstStyle>
            <a:lvl1pPr lvl="0" rtl="0">
              <a:spcBef>
                <a:spcPts val="0"/>
              </a:spcBef>
              <a:spcAft>
                <a:spcPts val="0"/>
              </a:spcAft>
              <a:buClr>
                <a:schemeClr val="lt1"/>
              </a:buClr>
              <a:buSzPts val="3800"/>
              <a:buNone/>
              <a:defRPr sz="3800">
                <a:solidFill>
                  <a:schemeClr val="lt1"/>
                </a:solidFill>
              </a:defRPr>
            </a:lvl1pPr>
            <a:lvl2pPr lvl="1" rtl="0" algn="ctr">
              <a:spcBef>
                <a:spcPts val="0"/>
              </a:spcBef>
              <a:spcAft>
                <a:spcPts val="0"/>
              </a:spcAft>
              <a:buClr>
                <a:schemeClr val="lt1"/>
              </a:buClr>
              <a:buSzPts val="3800"/>
              <a:buNone/>
              <a:defRPr sz="3800">
                <a:solidFill>
                  <a:schemeClr val="lt1"/>
                </a:solidFill>
              </a:defRPr>
            </a:lvl2pPr>
            <a:lvl3pPr lvl="2" rtl="0" algn="ctr">
              <a:spcBef>
                <a:spcPts val="0"/>
              </a:spcBef>
              <a:spcAft>
                <a:spcPts val="0"/>
              </a:spcAft>
              <a:buClr>
                <a:schemeClr val="lt1"/>
              </a:buClr>
              <a:buSzPts val="3800"/>
              <a:buNone/>
              <a:defRPr sz="3800">
                <a:solidFill>
                  <a:schemeClr val="lt1"/>
                </a:solidFill>
              </a:defRPr>
            </a:lvl3pPr>
            <a:lvl4pPr lvl="3" rtl="0" algn="ctr">
              <a:spcBef>
                <a:spcPts val="0"/>
              </a:spcBef>
              <a:spcAft>
                <a:spcPts val="0"/>
              </a:spcAft>
              <a:buClr>
                <a:schemeClr val="lt1"/>
              </a:buClr>
              <a:buSzPts val="3800"/>
              <a:buNone/>
              <a:defRPr sz="3800">
                <a:solidFill>
                  <a:schemeClr val="lt1"/>
                </a:solidFill>
              </a:defRPr>
            </a:lvl4pPr>
            <a:lvl5pPr lvl="4" rtl="0" algn="ctr">
              <a:spcBef>
                <a:spcPts val="0"/>
              </a:spcBef>
              <a:spcAft>
                <a:spcPts val="0"/>
              </a:spcAft>
              <a:buClr>
                <a:schemeClr val="lt1"/>
              </a:buClr>
              <a:buSzPts val="3800"/>
              <a:buNone/>
              <a:defRPr sz="3800">
                <a:solidFill>
                  <a:schemeClr val="lt1"/>
                </a:solidFill>
              </a:defRPr>
            </a:lvl5pPr>
            <a:lvl6pPr lvl="5" rtl="0" algn="ctr">
              <a:spcBef>
                <a:spcPts val="0"/>
              </a:spcBef>
              <a:spcAft>
                <a:spcPts val="0"/>
              </a:spcAft>
              <a:buClr>
                <a:schemeClr val="lt1"/>
              </a:buClr>
              <a:buSzPts val="3800"/>
              <a:buNone/>
              <a:defRPr sz="3800">
                <a:solidFill>
                  <a:schemeClr val="lt1"/>
                </a:solidFill>
              </a:defRPr>
            </a:lvl6pPr>
            <a:lvl7pPr lvl="6" rtl="0" algn="ctr">
              <a:spcBef>
                <a:spcPts val="0"/>
              </a:spcBef>
              <a:spcAft>
                <a:spcPts val="0"/>
              </a:spcAft>
              <a:buClr>
                <a:schemeClr val="lt1"/>
              </a:buClr>
              <a:buSzPts val="3800"/>
              <a:buNone/>
              <a:defRPr sz="3800">
                <a:solidFill>
                  <a:schemeClr val="lt1"/>
                </a:solidFill>
              </a:defRPr>
            </a:lvl7pPr>
            <a:lvl8pPr lvl="7" rtl="0" algn="ctr">
              <a:spcBef>
                <a:spcPts val="0"/>
              </a:spcBef>
              <a:spcAft>
                <a:spcPts val="0"/>
              </a:spcAft>
              <a:buClr>
                <a:schemeClr val="lt1"/>
              </a:buClr>
              <a:buSzPts val="3800"/>
              <a:buNone/>
              <a:defRPr sz="3800">
                <a:solidFill>
                  <a:schemeClr val="lt1"/>
                </a:solidFill>
              </a:defRPr>
            </a:lvl8pPr>
            <a:lvl9pPr lvl="8" rtl="0" algn="ctr">
              <a:spcBef>
                <a:spcPts val="0"/>
              </a:spcBef>
              <a:spcAft>
                <a:spcPts val="0"/>
              </a:spcAft>
              <a:buClr>
                <a:schemeClr val="lt1"/>
              </a:buClr>
              <a:buSzPts val="3800"/>
              <a:buNone/>
              <a:defRPr sz="3800">
                <a:solidFill>
                  <a:schemeClr val="lt1"/>
                </a:solidFill>
              </a:defRPr>
            </a:lvl9pPr>
          </a:lstStyle>
          <a:p/>
        </p:txBody>
      </p:sp>
      <p:sp>
        <p:nvSpPr>
          <p:cNvPr id="247" name="Google Shape;247;p47"/>
          <p:cNvSpPr txBox="1"/>
          <p:nvPr>
            <p:ph idx="1" type="body"/>
          </p:nvPr>
        </p:nvSpPr>
        <p:spPr>
          <a:xfrm>
            <a:off x="495415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55600" lvl="5" marL="2743200" rtl="0">
              <a:spcBef>
                <a:spcPts val="0"/>
              </a:spcBef>
              <a:spcAft>
                <a:spcPts val="0"/>
              </a:spcAft>
              <a:buSzPts val="20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248" name="Google Shape;248;p47"/>
          <p:cNvSpPr/>
          <p:nvPr/>
        </p:nvSpPr>
        <p:spPr>
          <a:xfrm>
            <a:off x="4484400" y="0"/>
            <a:ext cx="87600" cy="5143500"/>
          </a:xfrm>
          <a:prstGeom prst="rect">
            <a:avLst/>
          </a:prstGeom>
          <a:solidFill>
            <a:srgbClr val="CEE4E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A 1 1 1">
  <p:cSld name="SECTION_TITLE_AND_DESCRIPTION_2_1_1">
    <p:spTree>
      <p:nvGrpSpPr>
        <p:cNvPr id="249" name="Shape 249"/>
        <p:cNvGrpSpPr/>
        <p:nvPr/>
      </p:nvGrpSpPr>
      <p:grpSpPr>
        <a:xfrm>
          <a:off x="0" y="0"/>
          <a:ext cx="0" cy="0"/>
          <a:chOff x="0" y="0"/>
          <a:chExt cx="0" cy="0"/>
        </a:xfrm>
      </p:grpSpPr>
      <p:sp>
        <p:nvSpPr>
          <p:cNvPr id="250" name="Google Shape;250;p48"/>
          <p:cNvSpPr/>
          <p:nvPr/>
        </p:nvSpPr>
        <p:spPr>
          <a:xfrm>
            <a:off x="0" y="0"/>
            <a:ext cx="4572000" cy="5143500"/>
          </a:xfrm>
          <a:prstGeom prst="rect">
            <a:avLst/>
          </a:prstGeom>
          <a:solidFill>
            <a:srgbClr val="CEE4E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48"/>
          <p:cNvSpPr txBox="1"/>
          <p:nvPr>
            <p:ph type="title"/>
          </p:nvPr>
        </p:nvSpPr>
        <p:spPr>
          <a:xfrm>
            <a:off x="367500" y="552650"/>
            <a:ext cx="3837000" cy="1909200"/>
          </a:xfrm>
          <a:prstGeom prst="rect">
            <a:avLst/>
          </a:prstGeom>
        </p:spPr>
        <p:txBody>
          <a:bodyPr anchorCtr="0" anchor="b" bIns="91425" lIns="91425" spcFirstLastPara="1" rIns="91425" wrap="square" tIns="91425">
            <a:spAutoFit/>
          </a:bodyPr>
          <a:lstStyle>
            <a:lvl1pPr lvl="0" rtl="0">
              <a:spcBef>
                <a:spcPts val="0"/>
              </a:spcBef>
              <a:spcAft>
                <a:spcPts val="0"/>
              </a:spcAft>
              <a:buClr>
                <a:srgbClr val="000000"/>
              </a:buClr>
              <a:buSzPts val="3800"/>
              <a:buNone/>
              <a:defRPr sz="3800">
                <a:solidFill>
                  <a:srgbClr val="000000"/>
                </a:solidFill>
              </a:defRPr>
            </a:lvl1pPr>
            <a:lvl2pPr lvl="1" rtl="0" algn="ctr">
              <a:spcBef>
                <a:spcPts val="0"/>
              </a:spcBef>
              <a:spcAft>
                <a:spcPts val="0"/>
              </a:spcAft>
              <a:buClr>
                <a:srgbClr val="000000"/>
              </a:buClr>
              <a:buSzPts val="3800"/>
              <a:buNone/>
              <a:defRPr sz="3800">
                <a:solidFill>
                  <a:srgbClr val="000000"/>
                </a:solidFill>
              </a:defRPr>
            </a:lvl2pPr>
            <a:lvl3pPr lvl="2" rtl="0" algn="ctr">
              <a:spcBef>
                <a:spcPts val="0"/>
              </a:spcBef>
              <a:spcAft>
                <a:spcPts val="0"/>
              </a:spcAft>
              <a:buClr>
                <a:srgbClr val="000000"/>
              </a:buClr>
              <a:buSzPts val="3800"/>
              <a:buNone/>
              <a:defRPr sz="3800">
                <a:solidFill>
                  <a:srgbClr val="000000"/>
                </a:solidFill>
              </a:defRPr>
            </a:lvl3pPr>
            <a:lvl4pPr lvl="3" rtl="0" algn="ctr">
              <a:spcBef>
                <a:spcPts val="0"/>
              </a:spcBef>
              <a:spcAft>
                <a:spcPts val="0"/>
              </a:spcAft>
              <a:buClr>
                <a:srgbClr val="000000"/>
              </a:buClr>
              <a:buSzPts val="3800"/>
              <a:buNone/>
              <a:defRPr sz="3800">
                <a:solidFill>
                  <a:srgbClr val="000000"/>
                </a:solidFill>
              </a:defRPr>
            </a:lvl4pPr>
            <a:lvl5pPr lvl="4" rtl="0" algn="ctr">
              <a:spcBef>
                <a:spcPts val="0"/>
              </a:spcBef>
              <a:spcAft>
                <a:spcPts val="0"/>
              </a:spcAft>
              <a:buClr>
                <a:srgbClr val="000000"/>
              </a:buClr>
              <a:buSzPts val="3800"/>
              <a:buNone/>
              <a:defRPr sz="3800">
                <a:solidFill>
                  <a:srgbClr val="000000"/>
                </a:solidFill>
              </a:defRPr>
            </a:lvl5pPr>
            <a:lvl6pPr lvl="5" rtl="0" algn="ctr">
              <a:spcBef>
                <a:spcPts val="0"/>
              </a:spcBef>
              <a:spcAft>
                <a:spcPts val="0"/>
              </a:spcAft>
              <a:buClr>
                <a:srgbClr val="000000"/>
              </a:buClr>
              <a:buSzPts val="3800"/>
              <a:buNone/>
              <a:defRPr sz="3800">
                <a:solidFill>
                  <a:srgbClr val="000000"/>
                </a:solidFill>
              </a:defRPr>
            </a:lvl6pPr>
            <a:lvl7pPr lvl="6" rtl="0" algn="ctr">
              <a:spcBef>
                <a:spcPts val="0"/>
              </a:spcBef>
              <a:spcAft>
                <a:spcPts val="0"/>
              </a:spcAft>
              <a:buClr>
                <a:srgbClr val="000000"/>
              </a:buClr>
              <a:buSzPts val="3800"/>
              <a:buNone/>
              <a:defRPr sz="3800">
                <a:solidFill>
                  <a:srgbClr val="000000"/>
                </a:solidFill>
              </a:defRPr>
            </a:lvl7pPr>
            <a:lvl8pPr lvl="7" rtl="0" algn="ctr">
              <a:spcBef>
                <a:spcPts val="0"/>
              </a:spcBef>
              <a:spcAft>
                <a:spcPts val="0"/>
              </a:spcAft>
              <a:buClr>
                <a:srgbClr val="000000"/>
              </a:buClr>
              <a:buSzPts val="3800"/>
              <a:buNone/>
              <a:defRPr sz="3800">
                <a:solidFill>
                  <a:srgbClr val="000000"/>
                </a:solidFill>
              </a:defRPr>
            </a:lvl8pPr>
            <a:lvl9pPr lvl="8" rtl="0" algn="ctr">
              <a:spcBef>
                <a:spcPts val="0"/>
              </a:spcBef>
              <a:spcAft>
                <a:spcPts val="0"/>
              </a:spcAft>
              <a:buClr>
                <a:srgbClr val="000000"/>
              </a:buClr>
              <a:buSzPts val="3800"/>
              <a:buNone/>
              <a:defRPr sz="3800">
                <a:solidFill>
                  <a:srgbClr val="000000"/>
                </a:solidFill>
              </a:defRPr>
            </a:lvl9pPr>
          </a:lstStyle>
          <a:p/>
        </p:txBody>
      </p:sp>
      <p:sp>
        <p:nvSpPr>
          <p:cNvPr id="252" name="Google Shape;252;p48"/>
          <p:cNvSpPr txBox="1"/>
          <p:nvPr>
            <p:ph idx="1" type="body"/>
          </p:nvPr>
        </p:nvSpPr>
        <p:spPr>
          <a:xfrm>
            <a:off x="495415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55600" lvl="5" marL="2743200" rtl="0">
              <a:spcBef>
                <a:spcPts val="0"/>
              </a:spcBef>
              <a:spcAft>
                <a:spcPts val="0"/>
              </a:spcAft>
              <a:buSzPts val="20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253" name="Google Shape;253;p48"/>
          <p:cNvSpPr/>
          <p:nvPr/>
        </p:nvSpPr>
        <p:spPr>
          <a:xfrm>
            <a:off x="4484400" y="0"/>
            <a:ext cx="87600" cy="5143500"/>
          </a:xfrm>
          <a:prstGeom prst="rect">
            <a:avLst/>
          </a:prstGeom>
          <a:solidFill>
            <a:srgbClr val="1C84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4" name="Google Shape;254;p48"/>
          <p:cNvCxnSpPr/>
          <p:nvPr/>
        </p:nvCxnSpPr>
        <p:spPr>
          <a:xfrm>
            <a:off x="457675" y="4495400"/>
            <a:ext cx="4683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55" name="Shape 255"/>
        <p:cNvGrpSpPr/>
        <p:nvPr/>
      </p:nvGrpSpPr>
      <p:grpSpPr>
        <a:xfrm>
          <a:off x="0" y="0"/>
          <a:ext cx="0" cy="0"/>
          <a:chOff x="0" y="0"/>
          <a:chExt cx="0" cy="0"/>
        </a:xfrm>
      </p:grpSpPr>
      <p:sp>
        <p:nvSpPr>
          <p:cNvPr id="256" name="Google Shape;256;p49"/>
          <p:cNvSpPr txBox="1"/>
          <p:nvPr>
            <p:ph idx="1" type="body"/>
          </p:nvPr>
        </p:nvSpPr>
        <p:spPr>
          <a:xfrm>
            <a:off x="319500" y="346775"/>
            <a:ext cx="5998800" cy="5988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Clr>
                <a:srgbClr val="490F52"/>
              </a:buClr>
              <a:buSzPts val="1800"/>
              <a:buFont typeface="Open Sans ExtraBold"/>
              <a:buNone/>
              <a:defRPr sz="1800">
                <a:solidFill>
                  <a:srgbClr val="490F52"/>
                </a:solidFill>
                <a:latin typeface="Open Sans ExtraBold"/>
                <a:ea typeface="Open Sans ExtraBold"/>
                <a:cs typeface="Open Sans ExtraBold"/>
                <a:sym typeface="Open Sans ExtraBold"/>
              </a:defRPr>
            </a:lvl1pPr>
          </a:lstStyle>
          <a:p/>
        </p:txBody>
      </p:sp>
      <p:sp>
        <p:nvSpPr>
          <p:cNvPr id="257" name="Google Shape;257;p4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1">
  <p:cSld name="CAPTION_ONLY_2">
    <p:spTree>
      <p:nvGrpSpPr>
        <p:cNvPr id="258" name="Shape 258"/>
        <p:cNvGrpSpPr/>
        <p:nvPr/>
      </p:nvGrpSpPr>
      <p:grpSpPr>
        <a:xfrm>
          <a:off x="0" y="0"/>
          <a:ext cx="0" cy="0"/>
          <a:chOff x="0" y="0"/>
          <a:chExt cx="0" cy="0"/>
        </a:xfrm>
      </p:grpSpPr>
      <p:sp>
        <p:nvSpPr>
          <p:cNvPr id="259" name="Google Shape;259;p50"/>
          <p:cNvSpPr txBox="1"/>
          <p:nvPr>
            <p:ph idx="1" type="body"/>
          </p:nvPr>
        </p:nvSpPr>
        <p:spPr>
          <a:xfrm>
            <a:off x="319500" y="346775"/>
            <a:ext cx="5998800" cy="5988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Clr>
                <a:srgbClr val="1C8478"/>
              </a:buClr>
              <a:buSzPts val="1800"/>
              <a:buFont typeface="Open Sans ExtraBold"/>
              <a:buNone/>
              <a:defRPr sz="1800">
                <a:solidFill>
                  <a:srgbClr val="1C8478"/>
                </a:solidFill>
                <a:latin typeface="Open Sans ExtraBold"/>
                <a:ea typeface="Open Sans ExtraBold"/>
                <a:cs typeface="Open Sans ExtraBold"/>
                <a:sym typeface="Open Sans ExtraBold"/>
              </a:defRPr>
            </a:lvl1pPr>
          </a:lstStyle>
          <a:p/>
        </p:txBody>
      </p:sp>
      <p:sp>
        <p:nvSpPr>
          <p:cNvPr id="260" name="Google Shape;260;p5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ighlight A">
  <p:cSld name="CAPTION_ONLY_1">
    <p:spTree>
      <p:nvGrpSpPr>
        <p:cNvPr id="261" name="Shape 261"/>
        <p:cNvGrpSpPr/>
        <p:nvPr/>
      </p:nvGrpSpPr>
      <p:grpSpPr>
        <a:xfrm>
          <a:off x="0" y="0"/>
          <a:ext cx="0" cy="0"/>
          <a:chOff x="0" y="0"/>
          <a:chExt cx="0" cy="0"/>
        </a:xfrm>
      </p:grpSpPr>
      <p:sp>
        <p:nvSpPr>
          <p:cNvPr id="262" name="Google Shape;262;p51"/>
          <p:cNvSpPr/>
          <p:nvPr/>
        </p:nvSpPr>
        <p:spPr>
          <a:xfrm>
            <a:off x="-12600" y="0"/>
            <a:ext cx="9169200" cy="909900"/>
          </a:xfrm>
          <a:prstGeom prst="rect">
            <a:avLst/>
          </a:prstGeom>
          <a:solidFill>
            <a:srgbClr val="490F5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Open Sans"/>
              <a:ea typeface="Open Sans"/>
              <a:cs typeface="Open Sans"/>
              <a:sym typeface="Open Sans"/>
            </a:endParaRPr>
          </a:p>
        </p:txBody>
      </p:sp>
      <p:sp>
        <p:nvSpPr>
          <p:cNvPr id="263" name="Google Shape;263;p51"/>
          <p:cNvSpPr txBox="1"/>
          <p:nvPr>
            <p:ph idx="1" type="body"/>
          </p:nvPr>
        </p:nvSpPr>
        <p:spPr>
          <a:xfrm>
            <a:off x="1572600" y="155550"/>
            <a:ext cx="5998800" cy="598800"/>
          </a:xfrm>
          <a:prstGeom prst="rect">
            <a:avLst/>
          </a:prstGeom>
        </p:spPr>
        <p:txBody>
          <a:bodyPr anchorCtr="0" anchor="ctr" bIns="91425" lIns="91425" spcFirstLastPara="1" rIns="91425" wrap="square" tIns="91425">
            <a:normAutofit/>
          </a:bodyPr>
          <a:lstStyle>
            <a:lvl1pPr indent="-228600" lvl="0" marL="457200" rtl="0" algn="ctr">
              <a:lnSpc>
                <a:spcPct val="100000"/>
              </a:lnSpc>
              <a:spcBef>
                <a:spcPts val="0"/>
              </a:spcBef>
              <a:spcAft>
                <a:spcPts val="0"/>
              </a:spcAft>
              <a:buClr>
                <a:schemeClr val="lt1"/>
              </a:buClr>
              <a:buSzPts val="1800"/>
              <a:buFont typeface="Open Sans ExtraBold"/>
              <a:buNone/>
              <a:defRPr sz="1800">
                <a:solidFill>
                  <a:schemeClr val="lt1"/>
                </a:solidFill>
                <a:latin typeface="Open Sans ExtraBold"/>
                <a:ea typeface="Open Sans ExtraBold"/>
                <a:cs typeface="Open Sans ExtraBold"/>
                <a:sym typeface="Open Sans ExtraBold"/>
              </a:defRPr>
            </a:lvl1pPr>
          </a:lstStyle>
          <a:p/>
        </p:txBody>
      </p:sp>
      <p:sp>
        <p:nvSpPr>
          <p:cNvPr id="264" name="Google Shape;264;p5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ighlight A 1">
  <p:cSld name="CAPTION_ONLY_1_2">
    <p:spTree>
      <p:nvGrpSpPr>
        <p:cNvPr id="265" name="Shape 265"/>
        <p:cNvGrpSpPr/>
        <p:nvPr/>
      </p:nvGrpSpPr>
      <p:grpSpPr>
        <a:xfrm>
          <a:off x="0" y="0"/>
          <a:ext cx="0" cy="0"/>
          <a:chOff x="0" y="0"/>
          <a:chExt cx="0" cy="0"/>
        </a:xfrm>
      </p:grpSpPr>
      <p:sp>
        <p:nvSpPr>
          <p:cNvPr id="266" name="Google Shape;266;p52"/>
          <p:cNvSpPr/>
          <p:nvPr/>
        </p:nvSpPr>
        <p:spPr>
          <a:xfrm>
            <a:off x="-12600" y="0"/>
            <a:ext cx="9169200" cy="909900"/>
          </a:xfrm>
          <a:prstGeom prst="rect">
            <a:avLst/>
          </a:prstGeom>
          <a:solidFill>
            <a:srgbClr val="D8CB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Open Sans"/>
              <a:ea typeface="Open Sans"/>
              <a:cs typeface="Open Sans"/>
              <a:sym typeface="Open Sans"/>
            </a:endParaRPr>
          </a:p>
        </p:txBody>
      </p:sp>
      <p:sp>
        <p:nvSpPr>
          <p:cNvPr id="267" name="Google Shape;267;p52"/>
          <p:cNvSpPr txBox="1"/>
          <p:nvPr>
            <p:ph idx="1" type="body"/>
          </p:nvPr>
        </p:nvSpPr>
        <p:spPr>
          <a:xfrm>
            <a:off x="1572600" y="155550"/>
            <a:ext cx="5998800" cy="598800"/>
          </a:xfrm>
          <a:prstGeom prst="rect">
            <a:avLst/>
          </a:prstGeom>
        </p:spPr>
        <p:txBody>
          <a:bodyPr anchorCtr="0" anchor="ctr" bIns="91425" lIns="91425" spcFirstLastPara="1" rIns="91425" wrap="square" tIns="91425">
            <a:normAutofit/>
          </a:bodyPr>
          <a:lstStyle>
            <a:lvl1pPr indent="-228600" lvl="0" marL="457200" rtl="0" algn="ctr">
              <a:lnSpc>
                <a:spcPct val="100000"/>
              </a:lnSpc>
              <a:spcBef>
                <a:spcPts val="0"/>
              </a:spcBef>
              <a:spcAft>
                <a:spcPts val="0"/>
              </a:spcAft>
              <a:buClr>
                <a:schemeClr val="dk2"/>
              </a:buClr>
              <a:buSzPts val="1800"/>
              <a:buFont typeface="Open Sans ExtraBold"/>
              <a:buNone/>
              <a:defRPr sz="1800">
                <a:solidFill>
                  <a:schemeClr val="dk2"/>
                </a:solidFill>
                <a:latin typeface="Open Sans ExtraBold"/>
                <a:ea typeface="Open Sans ExtraBold"/>
                <a:cs typeface="Open Sans ExtraBold"/>
                <a:sym typeface="Open Sans ExtraBold"/>
              </a:defRPr>
            </a:lvl1pPr>
          </a:lstStyle>
          <a:p/>
        </p:txBody>
      </p:sp>
      <p:sp>
        <p:nvSpPr>
          <p:cNvPr id="268" name="Google Shape;268;p5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ighlight B">
  <p:cSld name="CAPTION_ONLY_1_1">
    <p:spTree>
      <p:nvGrpSpPr>
        <p:cNvPr id="269" name="Shape 269"/>
        <p:cNvGrpSpPr/>
        <p:nvPr/>
      </p:nvGrpSpPr>
      <p:grpSpPr>
        <a:xfrm>
          <a:off x="0" y="0"/>
          <a:ext cx="0" cy="0"/>
          <a:chOff x="0" y="0"/>
          <a:chExt cx="0" cy="0"/>
        </a:xfrm>
      </p:grpSpPr>
      <p:sp>
        <p:nvSpPr>
          <p:cNvPr id="270" name="Google Shape;270;p53"/>
          <p:cNvSpPr/>
          <p:nvPr/>
        </p:nvSpPr>
        <p:spPr>
          <a:xfrm>
            <a:off x="-12600" y="0"/>
            <a:ext cx="9169200" cy="909900"/>
          </a:xfrm>
          <a:prstGeom prst="rect">
            <a:avLst/>
          </a:prstGeom>
          <a:solidFill>
            <a:srgbClr val="1C84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0F52"/>
              </a:solidFill>
              <a:latin typeface="Open Sans"/>
              <a:ea typeface="Open Sans"/>
              <a:cs typeface="Open Sans"/>
              <a:sym typeface="Open Sans"/>
            </a:endParaRPr>
          </a:p>
        </p:txBody>
      </p:sp>
      <p:sp>
        <p:nvSpPr>
          <p:cNvPr id="271" name="Google Shape;271;p53"/>
          <p:cNvSpPr txBox="1"/>
          <p:nvPr>
            <p:ph idx="1" type="body"/>
          </p:nvPr>
        </p:nvSpPr>
        <p:spPr>
          <a:xfrm>
            <a:off x="1572600" y="155550"/>
            <a:ext cx="5998800" cy="598800"/>
          </a:xfrm>
          <a:prstGeom prst="rect">
            <a:avLst/>
          </a:prstGeom>
        </p:spPr>
        <p:txBody>
          <a:bodyPr anchorCtr="0" anchor="ctr" bIns="91425" lIns="91425" spcFirstLastPara="1" rIns="91425" wrap="square" tIns="91425">
            <a:normAutofit/>
          </a:bodyPr>
          <a:lstStyle>
            <a:lvl1pPr indent="-228600" lvl="0" marL="457200" rtl="0" algn="ctr">
              <a:lnSpc>
                <a:spcPct val="100000"/>
              </a:lnSpc>
              <a:spcBef>
                <a:spcPts val="0"/>
              </a:spcBef>
              <a:spcAft>
                <a:spcPts val="0"/>
              </a:spcAft>
              <a:buClr>
                <a:schemeClr val="lt1"/>
              </a:buClr>
              <a:buSzPts val="1800"/>
              <a:buFont typeface="Open Sans ExtraBold"/>
              <a:buNone/>
              <a:defRPr sz="1800">
                <a:solidFill>
                  <a:schemeClr val="lt1"/>
                </a:solidFill>
                <a:latin typeface="Open Sans ExtraBold"/>
                <a:ea typeface="Open Sans ExtraBold"/>
                <a:cs typeface="Open Sans ExtraBold"/>
                <a:sym typeface="Open Sans ExtraBold"/>
              </a:defRPr>
            </a:lvl1pPr>
          </a:lstStyle>
          <a:p/>
        </p:txBody>
      </p:sp>
      <p:sp>
        <p:nvSpPr>
          <p:cNvPr id="272" name="Google Shape;272;p5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ighlight B 1">
  <p:cSld name="CAPTION_ONLY_1_1_1">
    <p:spTree>
      <p:nvGrpSpPr>
        <p:cNvPr id="273" name="Shape 273"/>
        <p:cNvGrpSpPr/>
        <p:nvPr/>
      </p:nvGrpSpPr>
      <p:grpSpPr>
        <a:xfrm>
          <a:off x="0" y="0"/>
          <a:ext cx="0" cy="0"/>
          <a:chOff x="0" y="0"/>
          <a:chExt cx="0" cy="0"/>
        </a:xfrm>
      </p:grpSpPr>
      <p:sp>
        <p:nvSpPr>
          <p:cNvPr id="274" name="Google Shape;274;p54"/>
          <p:cNvSpPr/>
          <p:nvPr/>
        </p:nvSpPr>
        <p:spPr>
          <a:xfrm>
            <a:off x="-12600" y="0"/>
            <a:ext cx="9169200" cy="909900"/>
          </a:xfrm>
          <a:prstGeom prst="rect">
            <a:avLst/>
          </a:prstGeom>
          <a:solidFill>
            <a:srgbClr val="CEE4E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0F52"/>
              </a:solidFill>
              <a:latin typeface="Open Sans"/>
              <a:ea typeface="Open Sans"/>
              <a:cs typeface="Open Sans"/>
              <a:sym typeface="Open Sans"/>
            </a:endParaRPr>
          </a:p>
        </p:txBody>
      </p:sp>
      <p:sp>
        <p:nvSpPr>
          <p:cNvPr id="275" name="Google Shape;275;p54"/>
          <p:cNvSpPr txBox="1"/>
          <p:nvPr>
            <p:ph idx="1" type="body"/>
          </p:nvPr>
        </p:nvSpPr>
        <p:spPr>
          <a:xfrm>
            <a:off x="1572600" y="155550"/>
            <a:ext cx="5998800" cy="598800"/>
          </a:xfrm>
          <a:prstGeom prst="rect">
            <a:avLst/>
          </a:prstGeom>
        </p:spPr>
        <p:txBody>
          <a:bodyPr anchorCtr="0" anchor="ctr" bIns="91425" lIns="91425" spcFirstLastPara="1" rIns="91425" wrap="square" tIns="91425">
            <a:normAutofit/>
          </a:bodyPr>
          <a:lstStyle>
            <a:lvl1pPr indent="-228600" lvl="0" marL="457200" rtl="0" algn="ctr">
              <a:lnSpc>
                <a:spcPct val="100000"/>
              </a:lnSpc>
              <a:spcBef>
                <a:spcPts val="0"/>
              </a:spcBef>
              <a:spcAft>
                <a:spcPts val="0"/>
              </a:spcAft>
              <a:buSzPts val="1800"/>
              <a:buFont typeface="Open Sans ExtraBold"/>
              <a:buNone/>
              <a:defRPr sz="1800">
                <a:latin typeface="Open Sans ExtraBold"/>
                <a:ea typeface="Open Sans ExtraBold"/>
                <a:cs typeface="Open Sans ExtraBold"/>
                <a:sym typeface="Open Sans ExtraBold"/>
              </a:defRPr>
            </a:lvl1pPr>
          </a:lstStyle>
          <a:p/>
        </p:txBody>
      </p:sp>
      <p:sp>
        <p:nvSpPr>
          <p:cNvPr id="276" name="Google Shape;276;p5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77" name="Shape 277"/>
        <p:cNvGrpSpPr/>
        <p:nvPr/>
      </p:nvGrpSpPr>
      <p:grpSpPr>
        <a:xfrm>
          <a:off x="0" y="0"/>
          <a:ext cx="0" cy="0"/>
          <a:chOff x="0" y="0"/>
          <a:chExt cx="0" cy="0"/>
        </a:xfrm>
      </p:grpSpPr>
      <p:sp>
        <p:nvSpPr>
          <p:cNvPr id="278" name="Google Shape;278;p55"/>
          <p:cNvSpPr txBox="1"/>
          <p:nvPr>
            <p:ph hasCustomPrompt="1" type="title"/>
          </p:nvPr>
        </p:nvSpPr>
        <p:spPr>
          <a:xfrm>
            <a:off x="374500" y="225900"/>
            <a:ext cx="8520600" cy="1980000"/>
          </a:xfrm>
          <a:prstGeom prst="rect">
            <a:avLst/>
          </a:prstGeom>
        </p:spPr>
        <p:txBody>
          <a:bodyPr anchorCtr="0" anchor="ctr" bIns="91425" lIns="91425" spcFirstLastPara="1" rIns="91425" wrap="square" tIns="91425">
            <a:normAutofit/>
          </a:bodyPr>
          <a:lstStyle>
            <a:lvl1pPr lvl="0" rtl="0" algn="ctr">
              <a:spcBef>
                <a:spcPts val="0"/>
              </a:spcBef>
              <a:spcAft>
                <a:spcPts val="0"/>
              </a:spcAft>
              <a:buClr>
                <a:srgbClr val="1C8478"/>
              </a:buClr>
              <a:buSzPts val="11000"/>
              <a:buNone/>
              <a:defRPr sz="11000">
                <a:solidFill>
                  <a:srgbClr val="1C8478"/>
                </a:solidFill>
              </a:defRPr>
            </a:lvl1pPr>
            <a:lvl2pPr lvl="1" rtl="0" algn="ctr">
              <a:spcBef>
                <a:spcPts val="0"/>
              </a:spcBef>
              <a:spcAft>
                <a:spcPts val="0"/>
              </a:spcAft>
              <a:buClr>
                <a:schemeClr val="dk1"/>
              </a:buClr>
              <a:buSzPts val="11000"/>
              <a:buNone/>
              <a:defRPr sz="11000">
                <a:solidFill>
                  <a:schemeClr val="dk1"/>
                </a:solidFill>
              </a:defRPr>
            </a:lvl2pPr>
            <a:lvl3pPr lvl="2" rtl="0" algn="ctr">
              <a:spcBef>
                <a:spcPts val="0"/>
              </a:spcBef>
              <a:spcAft>
                <a:spcPts val="0"/>
              </a:spcAft>
              <a:buClr>
                <a:schemeClr val="dk1"/>
              </a:buClr>
              <a:buSzPts val="11000"/>
              <a:buNone/>
              <a:defRPr sz="11000">
                <a:solidFill>
                  <a:schemeClr val="dk1"/>
                </a:solidFill>
              </a:defRPr>
            </a:lvl3pPr>
            <a:lvl4pPr lvl="3" rtl="0" algn="ctr">
              <a:spcBef>
                <a:spcPts val="0"/>
              </a:spcBef>
              <a:spcAft>
                <a:spcPts val="0"/>
              </a:spcAft>
              <a:buClr>
                <a:schemeClr val="dk1"/>
              </a:buClr>
              <a:buSzPts val="11000"/>
              <a:buNone/>
              <a:defRPr sz="11000">
                <a:solidFill>
                  <a:schemeClr val="dk1"/>
                </a:solidFill>
              </a:defRPr>
            </a:lvl4pPr>
            <a:lvl5pPr lvl="4" rtl="0" algn="ctr">
              <a:spcBef>
                <a:spcPts val="0"/>
              </a:spcBef>
              <a:spcAft>
                <a:spcPts val="0"/>
              </a:spcAft>
              <a:buClr>
                <a:schemeClr val="dk1"/>
              </a:buClr>
              <a:buSzPts val="11000"/>
              <a:buNone/>
              <a:defRPr sz="11000">
                <a:solidFill>
                  <a:schemeClr val="dk1"/>
                </a:solidFill>
              </a:defRPr>
            </a:lvl5pPr>
            <a:lvl6pPr lvl="5" rtl="0" algn="ctr">
              <a:spcBef>
                <a:spcPts val="0"/>
              </a:spcBef>
              <a:spcAft>
                <a:spcPts val="0"/>
              </a:spcAft>
              <a:buClr>
                <a:schemeClr val="dk1"/>
              </a:buClr>
              <a:buSzPts val="11000"/>
              <a:buNone/>
              <a:defRPr sz="11000">
                <a:solidFill>
                  <a:schemeClr val="dk1"/>
                </a:solidFill>
              </a:defRPr>
            </a:lvl6pPr>
            <a:lvl7pPr lvl="6" rtl="0" algn="ctr">
              <a:spcBef>
                <a:spcPts val="0"/>
              </a:spcBef>
              <a:spcAft>
                <a:spcPts val="0"/>
              </a:spcAft>
              <a:buClr>
                <a:schemeClr val="dk1"/>
              </a:buClr>
              <a:buSzPts val="11000"/>
              <a:buNone/>
              <a:defRPr sz="11000">
                <a:solidFill>
                  <a:schemeClr val="dk1"/>
                </a:solidFill>
              </a:defRPr>
            </a:lvl7pPr>
            <a:lvl8pPr lvl="7" rtl="0" algn="ctr">
              <a:spcBef>
                <a:spcPts val="0"/>
              </a:spcBef>
              <a:spcAft>
                <a:spcPts val="0"/>
              </a:spcAft>
              <a:buClr>
                <a:schemeClr val="dk1"/>
              </a:buClr>
              <a:buSzPts val="11000"/>
              <a:buNone/>
              <a:defRPr sz="11000">
                <a:solidFill>
                  <a:schemeClr val="dk1"/>
                </a:solidFill>
              </a:defRPr>
            </a:lvl8pPr>
            <a:lvl9pPr lvl="8" rtl="0" algn="ctr">
              <a:spcBef>
                <a:spcPts val="0"/>
              </a:spcBef>
              <a:spcAft>
                <a:spcPts val="0"/>
              </a:spcAft>
              <a:buClr>
                <a:schemeClr val="dk1"/>
              </a:buClr>
              <a:buSzPts val="11000"/>
              <a:buNone/>
              <a:defRPr sz="11000">
                <a:solidFill>
                  <a:schemeClr val="dk1"/>
                </a:solidFill>
              </a:defRPr>
            </a:lvl9pPr>
          </a:lstStyle>
          <a:p>
            <a:r>
              <a:t>xx%</a:t>
            </a:r>
          </a:p>
        </p:txBody>
      </p:sp>
      <p:sp>
        <p:nvSpPr>
          <p:cNvPr id="279" name="Google Shape;279;p5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80" name="Google Shape;280;p55"/>
          <p:cNvSpPr txBox="1"/>
          <p:nvPr>
            <p:ph idx="1" type="body"/>
          </p:nvPr>
        </p:nvSpPr>
        <p:spPr>
          <a:xfrm>
            <a:off x="160975" y="1892825"/>
            <a:ext cx="7450800" cy="3078000"/>
          </a:xfrm>
          <a:prstGeom prst="rect">
            <a:avLst/>
          </a:prstGeom>
        </p:spPr>
        <p:txBody>
          <a:bodyPr anchorCtr="0" anchor="t" bIns="91425" lIns="91425" spcFirstLastPara="1" rIns="91425" wrap="square" tIns="91425">
            <a:normAutofit/>
          </a:bodyPr>
          <a:lstStyle>
            <a:lvl1pPr indent="-330200" lvl="0" marL="457200" rtl="0">
              <a:spcBef>
                <a:spcPts val="0"/>
              </a:spcBef>
              <a:spcAft>
                <a:spcPts val="0"/>
              </a:spcAft>
              <a:buSzPts val="1600"/>
              <a:buChar char="●"/>
              <a:defRPr/>
            </a:lvl1pPr>
            <a:lvl2pPr indent="-330200" lvl="1" marL="914400" rtl="0">
              <a:spcBef>
                <a:spcPts val="0"/>
              </a:spcBef>
              <a:spcAft>
                <a:spcPts val="0"/>
              </a:spcAft>
              <a:buSzPts val="1600"/>
              <a:buChar char="○"/>
              <a:defRPr/>
            </a:lvl2pPr>
            <a:lvl3pPr indent="-330200" lvl="2" marL="1371600" rtl="0">
              <a:spcBef>
                <a:spcPts val="0"/>
              </a:spcBef>
              <a:spcAft>
                <a:spcPts val="0"/>
              </a:spcAft>
              <a:buSzPts val="1600"/>
              <a:buChar char="■"/>
              <a:defRPr/>
            </a:lvl3pPr>
            <a:lvl4pPr indent="-330200" lvl="3" marL="1828800" rtl="0">
              <a:spcBef>
                <a:spcPts val="0"/>
              </a:spcBef>
              <a:spcAft>
                <a:spcPts val="0"/>
              </a:spcAft>
              <a:buSzPts val="1600"/>
              <a:buChar char="●"/>
              <a:defRPr/>
            </a:lvl4pPr>
            <a:lvl5pPr indent="-330200" lvl="4" marL="2286000" rtl="0">
              <a:spcBef>
                <a:spcPts val="0"/>
              </a:spcBef>
              <a:spcAft>
                <a:spcPts val="0"/>
              </a:spcAft>
              <a:buSzPts val="1600"/>
              <a:buChar char="○"/>
              <a:defRPr/>
            </a:lvl5pPr>
            <a:lvl6pPr indent="-330200" lvl="5" marL="2743200" rtl="0">
              <a:spcBef>
                <a:spcPts val="0"/>
              </a:spcBef>
              <a:spcAft>
                <a:spcPts val="0"/>
              </a:spcAft>
              <a:buSzPts val="1600"/>
              <a:buChar char="■"/>
              <a:defRPr/>
            </a:lvl6pPr>
            <a:lvl7pPr indent="-330200" lvl="6" marL="3200400" rtl="0">
              <a:spcBef>
                <a:spcPts val="0"/>
              </a:spcBef>
              <a:spcAft>
                <a:spcPts val="0"/>
              </a:spcAft>
              <a:buSzPts val="1600"/>
              <a:buChar char="●"/>
              <a:defRPr/>
            </a:lvl7pPr>
            <a:lvl8pPr indent="-330200" lvl="7" marL="3657600" rtl="0">
              <a:spcBef>
                <a:spcPts val="0"/>
              </a:spcBef>
              <a:spcAft>
                <a:spcPts val="0"/>
              </a:spcAft>
              <a:buSzPts val="1600"/>
              <a:buChar char="○"/>
              <a:defRPr/>
            </a:lvl8pPr>
            <a:lvl9pPr indent="-330200" lvl="8" marL="4114800" rtl="0">
              <a:spcBef>
                <a:spcPts val="0"/>
              </a:spcBef>
              <a:spcAft>
                <a:spcPts val="0"/>
              </a:spcAft>
              <a:buSzPts val="1600"/>
              <a:buChar char="■"/>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1" name="Shape 281"/>
        <p:cNvGrpSpPr/>
        <p:nvPr/>
      </p:nvGrpSpPr>
      <p:grpSpPr>
        <a:xfrm>
          <a:off x="0" y="0"/>
          <a:ext cx="0" cy="0"/>
          <a:chOff x="0" y="0"/>
          <a:chExt cx="0" cy="0"/>
        </a:xfrm>
      </p:grpSpPr>
      <p:pic>
        <p:nvPicPr>
          <p:cNvPr id="282" name="Google Shape;282;p56"/>
          <p:cNvPicPr preferRelativeResize="0"/>
          <p:nvPr/>
        </p:nvPicPr>
        <p:blipFill>
          <a:blip r:embed="rId2">
            <a:alphaModFix/>
          </a:blip>
          <a:stretch>
            <a:fillRect/>
          </a:stretch>
        </p:blipFill>
        <p:spPr>
          <a:xfrm>
            <a:off x="3540463" y="4158523"/>
            <a:ext cx="2063073" cy="504695"/>
          </a:xfrm>
          <a:prstGeom prst="rect">
            <a:avLst/>
          </a:prstGeom>
          <a:noFill/>
          <a:ln>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89" name="Shape 289"/>
        <p:cNvGrpSpPr/>
        <p:nvPr/>
      </p:nvGrpSpPr>
      <p:grpSpPr>
        <a:xfrm>
          <a:off x="0" y="0"/>
          <a:ext cx="0" cy="0"/>
          <a:chOff x="0" y="0"/>
          <a:chExt cx="0" cy="0"/>
        </a:xfrm>
      </p:grpSpPr>
      <p:sp>
        <p:nvSpPr>
          <p:cNvPr id="290" name="Google Shape;290;p5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dk1"/>
              </a:buClr>
              <a:buSzPts val="4500"/>
              <a:buFont typeface="Play"/>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91" name="Google Shape;291;p58"/>
          <p:cNvSpPr txBox="1"/>
          <p:nvPr>
            <p:ph idx="1" type="subTitle"/>
          </p:nvPr>
        </p:nvSpPr>
        <p:spPr>
          <a:xfrm>
            <a:off x="1143000" y="2701529"/>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292" name="Google Shape;292;p5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93" name="Google Shape;293;p5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94" name="Google Shape;294;p5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95" name="Shape 295"/>
        <p:cNvGrpSpPr/>
        <p:nvPr/>
      </p:nvGrpSpPr>
      <p:grpSpPr>
        <a:xfrm>
          <a:off x="0" y="0"/>
          <a:ext cx="0" cy="0"/>
          <a:chOff x="0" y="0"/>
          <a:chExt cx="0" cy="0"/>
        </a:xfrm>
      </p:grpSpPr>
      <p:sp>
        <p:nvSpPr>
          <p:cNvPr id="296" name="Google Shape;296;p5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97" name="Google Shape;297;p5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98" name="Google Shape;298;p5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99" name="Google Shape;299;p5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00" name="Google Shape;300;p5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1" name="Shape 301"/>
        <p:cNvGrpSpPr/>
        <p:nvPr/>
      </p:nvGrpSpPr>
      <p:grpSpPr>
        <a:xfrm>
          <a:off x="0" y="0"/>
          <a:ext cx="0" cy="0"/>
          <a:chOff x="0" y="0"/>
          <a:chExt cx="0" cy="0"/>
        </a:xfrm>
      </p:grpSpPr>
      <p:sp>
        <p:nvSpPr>
          <p:cNvPr id="302" name="Google Shape;302;p60"/>
          <p:cNvSpPr txBox="1"/>
          <p:nvPr>
            <p:ph type="title"/>
          </p:nvPr>
        </p:nvSpPr>
        <p:spPr>
          <a:xfrm>
            <a:off x="623888" y="1282303"/>
            <a:ext cx="7886700" cy="21396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4500"/>
              <a:buFont typeface="Play"/>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03" name="Google Shape;303;p60"/>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757575"/>
              </a:buClr>
              <a:buSzPts val="1800"/>
              <a:buNone/>
              <a:defRPr sz="1800">
                <a:solidFill>
                  <a:srgbClr val="757575"/>
                </a:solidFill>
              </a:defRPr>
            </a:lvl1pPr>
            <a:lvl2pPr indent="-228600" lvl="1" marL="914400" algn="l">
              <a:lnSpc>
                <a:spcPct val="90000"/>
              </a:lnSpc>
              <a:spcBef>
                <a:spcPts val="400"/>
              </a:spcBef>
              <a:spcAft>
                <a:spcPts val="0"/>
              </a:spcAft>
              <a:buClr>
                <a:srgbClr val="757575"/>
              </a:buClr>
              <a:buSzPts val="1500"/>
              <a:buNone/>
              <a:defRPr sz="1500">
                <a:solidFill>
                  <a:srgbClr val="757575"/>
                </a:solidFill>
              </a:defRPr>
            </a:lvl2pPr>
            <a:lvl3pPr indent="-228600" lvl="2" marL="1371600" algn="l">
              <a:lnSpc>
                <a:spcPct val="90000"/>
              </a:lnSpc>
              <a:spcBef>
                <a:spcPts val="400"/>
              </a:spcBef>
              <a:spcAft>
                <a:spcPts val="0"/>
              </a:spcAft>
              <a:buClr>
                <a:srgbClr val="757575"/>
              </a:buClr>
              <a:buSzPts val="1400"/>
              <a:buNone/>
              <a:defRPr sz="1400">
                <a:solidFill>
                  <a:srgbClr val="757575"/>
                </a:solidFill>
              </a:defRPr>
            </a:lvl3pPr>
            <a:lvl4pPr indent="-228600" lvl="3" marL="1828800" algn="l">
              <a:lnSpc>
                <a:spcPct val="90000"/>
              </a:lnSpc>
              <a:spcBef>
                <a:spcPts val="400"/>
              </a:spcBef>
              <a:spcAft>
                <a:spcPts val="0"/>
              </a:spcAft>
              <a:buClr>
                <a:srgbClr val="757575"/>
              </a:buClr>
              <a:buSzPts val="1200"/>
              <a:buNone/>
              <a:defRPr sz="1200">
                <a:solidFill>
                  <a:srgbClr val="757575"/>
                </a:solidFill>
              </a:defRPr>
            </a:lvl4pPr>
            <a:lvl5pPr indent="-228600" lvl="4" marL="2286000" algn="l">
              <a:lnSpc>
                <a:spcPct val="90000"/>
              </a:lnSpc>
              <a:spcBef>
                <a:spcPts val="400"/>
              </a:spcBef>
              <a:spcAft>
                <a:spcPts val="0"/>
              </a:spcAft>
              <a:buClr>
                <a:srgbClr val="757575"/>
              </a:buClr>
              <a:buSzPts val="1200"/>
              <a:buNone/>
              <a:defRPr sz="1200">
                <a:solidFill>
                  <a:srgbClr val="757575"/>
                </a:solidFill>
              </a:defRPr>
            </a:lvl5pPr>
            <a:lvl6pPr indent="-228600" lvl="5" marL="2743200" algn="l">
              <a:lnSpc>
                <a:spcPct val="90000"/>
              </a:lnSpc>
              <a:spcBef>
                <a:spcPts val="400"/>
              </a:spcBef>
              <a:spcAft>
                <a:spcPts val="0"/>
              </a:spcAft>
              <a:buClr>
                <a:srgbClr val="757575"/>
              </a:buClr>
              <a:buSzPts val="1200"/>
              <a:buNone/>
              <a:defRPr sz="1200">
                <a:solidFill>
                  <a:srgbClr val="757575"/>
                </a:solidFill>
              </a:defRPr>
            </a:lvl6pPr>
            <a:lvl7pPr indent="-228600" lvl="6" marL="3200400" algn="l">
              <a:lnSpc>
                <a:spcPct val="90000"/>
              </a:lnSpc>
              <a:spcBef>
                <a:spcPts val="400"/>
              </a:spcBef>
              <a:spcAft>
                <a:spcPts val="0"/>
              </a:spcAft>
              <a:buClr>
                <a:srgbClr val="757575"/>
              </a:buClr>
              <a:buSzPts val="1200"/>
              <a:buNone/>
              <a:defRPr sz="1200">
                <a:solidFill>
                  <a:srgbClr val="757575"/>
                </a:solidFill>
              </a:defRPr>
            </a:lvl7pPr>
            <a:lvl8pPr indent="-228600" lvl="7" marL="3657600" algn="l">
              <a:lnSpc>
                <a:spcPct val="90000"/>
              </a:lnSpc>
              <a:spcBef>
                <a:spcPts val="400"/>
              </a:spcBef>
              <a:spcAft>
                <a:spcPts val="0"/>
              </a:spcAft>
              <a:buClr>
                <a:srgbClr val="757575"/>
              </a:buClr>
              <a:buSzPts val="1200"/>
              <a:buNone/>
              <a:defRPr sz="1200">
                <a:solidFill>
                  <a:srgbClr val="757575"/>
                </a:solidFill>
              </a:defRPr>
            </a:lvl8pPr>
            <a:lvl9pPr indent="-228600" lvl="8" marL="4114800" algn="l">
              <a:lnSpc>
                <a:spcPct val="90000"/>
              </a:lnSpc>
              <a:spcBef>
                <a:spcPts val="400"/>
              </a:spcBef>
              <a:spcAft>
                <a:spcPts val="0"/>
              </a:spcAft>
              <a:buClr>
                <a:srgbClr val="757575"/>
              </a:buClr>
              <a:buSzPts val="1200"/>
              <a:buNone/>
              <a:defRPr sz="1200">
                <a:solidFill>
                  <a:srgbClr val="757575"/>
                </a:solidFill>
              </a:defRPr>
            </a:lvl9pPr>
          </a:lstStyle>
          <a:p/>
        </p:txBody>
      </p:sp>
      <p:sp>
        <p:nvSpPr>
          <p:cNvPr id="304" name="Google Shape;304;p6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05" name="Google Shape;305;p6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06" name="Google Shape;306;p6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07" name="Shape 307"/>
        <p:cNvGrpSpPr/>
        <p:nvPr/>
      </p:nvGrpSpPr>
      <p:grpSpPr>
        <a:xfrm>
          <a:off x="0" y="0"/>
          <a:ext cx="0" cy="0"/>
          <a:chOff x="0" y="0"/>
          <a:chExt cx="0" cy="0"/>
        </a:xfrm>
      </p:grpSpPr>
      <p:sp>
        <p:nvSpPr>
          <p:cNvPr id="308" name="Google Shape;308;p6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09" name="Google Shape;309;p61"/>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10" name="Google Shape;310;p61"/>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11" name="Google Shape;311;p6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12" name="Google Shape;312;p6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13" name="Google Shape;313;p6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14" name="Shape 314"/>
        <p:cNvGrpSpPr/>
        <p:nvPr/>
      </p:nvGrpSpPr>
      <p:grpSpPr>
        <a:xfrm>
          <a:off x="0" y="0"/>
          <a:ext cx="0" cy="0"/>
          <a:chOff x="0" y="0"/>
          <a:chExt cx="0" cy="0"/>
        </a:xfrm>
      </p:grpSpPr>
      <p:sp>
        <p:nvSpPr>
          <p:cNvPr id="315" name="Google Shape;315;p62"/>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16" name="Google Shape;316;p62"/>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17" name="Google Shape;317;p62"/>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18" name="Google Shape;318;p62"/>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19" name="Google Shape;319;p62"/>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20" name="Google Shape;320;p6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21" name="Google Shape;321;p6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22" name="Google Shape;322;p6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3" name="Shape 323"/>
        <p:cNvGrpSpPr/>
        <p:nvPr/>
      </p:nvGrpSpPr>
      <p:grpSpPr>
        <a:xfrm>
          <a:off x="0" y="0"/>
          <a:ext cx="0" cy="0"/>
          <a:chOff x="0" y="0"/>
          <a:chExt cx="0" cy="0"/>
        </a:xfrm>
      </p:grpSpPr>
      <p:sp>
        <p:nvSpPr>
          <p:cNvPr id="324" name="Google Shape;324;p6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25" name="Google Shape;325;p6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26" name="Google Shape;326;p6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27" name="Google Shape;327;p6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28" name="Shape 328"/>
        <p:cNvGrpSpPr/>
        <p:nvPr/>
      </p:nvGrpSpPr>
      <p:grpSpPr>
        <a:xfrm>
          <a:off x="0" y="0"/>
          <a:ext cx="0" cy="0"/>
          <a:chOff x="0" y="0"/>
          <a:chExt cx="0" cy="0"/>
        </a:xfrm>
      </p:grpSpPr>
      <p:sp>
        <p:nvSpPr>
          <p:cNvPr id="329" name="Google Shape;329;p6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30" name="Google Shape;330;p6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31" name="Google Shape;331;p6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332" name="Shape 332"/>
        <p:cNvGrpSpPr/>
        <p:nvPr/>
      </p:nvGrpSpPr>
      <p:grpSpPr>
        <a:xfrm>
          <a:off x="0" y="0"/>
          <a:ext cx="0" cy="0"/>
          <a:chOff x="0" y="0"/>
          <a:chExt cx="0" cy="0"/>
        </a:xfrm>
      </p:grpSpPr>
      <p:sp>
        <p:nvSpPr>
          <p:cNvPr id="333" name="Google Shape;333;p65"/>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Play"/>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34" name="Google Shape;334;p65"/>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335" name="Google Shape;335;p65"/>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336" name="Google Shape;336;p6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37" name="Google Shape;337;p6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38" name="Google Shape;338;p6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339" name="Shape 339"/>
        <p:cNvGrpSpPr/>
        <p:nvPr/>
      </p:nvGrpSpPr>
      <p:grpSpPr>
        <a:xfrm>
          <a:off x="0" y="0"/>
          <a:ext cx="0" cy="0"/>
          <a:chOff x="0" y="0"/>
          <a:chExt cx="0" cy="0"/>
        </a:xfrm>
      </p:grpSpPr>
      <p:sp>
        <p:nvSpPr>
          <p:cNvPr id="340" name="Google Shape;340;p66"/>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Play"/>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41" name="Google Shape;341;p66"/>
          <p:cNvSpPr/>
          <p:nvPr>
            <p:ph idx="2" type="pic"/>
          </p:nvPr>
        </p:nvSpPr>
        <p:spPr>
          <a:xfrm>
            <a:off x="3887391" y="740569"/>
            <a:ext cx="4629300" cy="3655200"/>
          </a:xfrm>
          <a:prstGeom prst="rect">
            <a:avLst/>
          </a:prstGeom>
          <a:noFill/>
          <a:ln>
            <a:noFill/>
          </a:ln>
        </p:spPr>
      </p:sp>
      <p:sp>
        <p:nvSpPr>
          <p:cNvPr id="342" name="Google Shape;342;p66"/>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343" name="Google Shape;343;p6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44" name="Google Shape;344;p6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45" name="Google Shape;345;p6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346" name="Shape 346"/>
        <p:cNvGrpSpPr/>
        <p:nvPr/>
      </p:nvGrpSpPr>
      <p:grpSpPr>
        <a:xfrm>
          <a:off x="0" y="0"/>
          <a:ext cx="0" cy="0"/>
          <a:chOff x="0" y="0"/>
          <a:chExt cx="0" cy="0"/>
        </a:xfrm>
      </p:grpSpPr>
      <p:sp>
        <p:nvSpPr>
          <p:cNvPr id="347" name="Google Shape;347;p6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48" name="Google Shape;348;p67"/>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49" name="Google Shape;349;p6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50" name="Google Shape;350;p6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51" name="Google Shape;351;p6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52" name="Shape 352"/>
        <p:cNvGrpSpPr/>
        <p:nvPr/>
      </p:nvGrpSpPr>
      <p:grpSpPr>
        <a:xfrm>
          <a:off x="0" y="0"/>
          <a:ext cx="0" cy="0"/>
          <a:chOff x="0" y="0"/>
          <a:chExt cx="0" cy="0"/>
        </a:xfrm>
      </p:grpSpPr>
      <p:sp>
        <p:nvSpPr>
          <p:cNvPr id="353" name="Google Shape;353;p68"/>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54" name="Google Shape;354;p68"/>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55" name="Google Shape;355;p6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56" name="Google Shape;356;p6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57" name="Google Shape;357;p6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2.xml"/><Relationship Id="rId12" Type="http://schemas.openxmlformats.org/officeDocument/2006/relationships/slideLayout" Target="../slideLayouts/slideLayout23.xml"/><Relationship Id="rId1" Type="http://schemas.openxmlformats.org/officeDocument/2006/relationships/image" Target="../media/image1.png"/><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43.xml"/><Relationship Id="rId22" Type="http://schemas.openxmlformats.org/officeDocument/2006/relationships/slideLayout" Target="../slideLayouts/slideLayout45.xml"/><Relationship Id="rId21" Type="http://schemas.openxmlformats.org/officeDocument/2006/relationships/slideLayout" Target="../slideLayouts/slideLayout44.xml"/><Relationship Id="rId24" Type="http://schemas.openxmlformats.org/officeDocument/2006/relationships/slideLayout" Target="../slideLayouts/slideLayout47.xml"/><Relationship Id="rId23" Type="http://schemas.openxmlformats.org/officeDocument/2006/relationships/slideLayout" Target="../slideLayouts/slideLayout46.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26" Type="http://schemas.openxmlformats.org/officeDocument/2006/relationships/slideLayout" Target="../slideLayouts/slideLayout49.xml"/><Relationship Id="rId25" Type="http://schemas.openxmlformats.org/officeDocument/2006/relationships/slideLayout" Target="../slideLayouts/slideLayout48.xml"/><Relationship Id="rId28" Type="http://schemas.openxmlformats.org/officeDocument/2006/relationships/slideLayout" Target="../slideLayouts/slideLayout51.xml"/><Relationship Id="rId27" Type="http://schemas.openxmlformats.org/officeDocument/2006/relationships/slideLayout" Target="../slideLayouts/slideLayout50.xml"/><Relationship Id="rId5" Type="http://schemas.openxmlformats.org/officeDocument/2006/relationships/slideLayout" Target="../slideLayouts/slideLayout28.xml"/><Relationship Id="rId6" Type="http://schemas.openxmlformats.org/officeDocument/2006/relationships/slideLayout" Target="../slideLayouts/slideLayout29.xml"/><Relationship Id="rId29" Type="http://schemas.openxmlformats.org/officeDocument/2006/relationships/slideLayout" Target="../slideLayouts/slideLayout52.xml"/><Relationship Id="rId7" Type="http://schemas.openxmlformats.org/officeDocument/2006/relationships/slideLayout" Target="../slideLayouts/slideLayout30.xml"/><Relationship Id="rId8" Type="http://schemas.openxmlformats.org/officeDocument/2006/relationships/slideLayout" Target="../slideLayouts/slideLayout31.xml"/><Relationship Id="rId31" Type="http://schemas.openxmlformats.org/officeDocument/2006/relationships/theme" Target="../theme/theme5.xml"/><Relationship Id="rId30" Type="http://schemas.openxmlformats.org/officeDocument/2006/relationships/slideLayout" Target="../slideLayouts/slideLayout53.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3" Type="http://schemas.openxmlformats.org/officeDocument/2006/relationships/slideLayout" Target="../slideLayouts/slideLayout36.xml"/><Relationship Id="rId12" Type="http://schemas.openxmlformats.org/officeDocument/2006/relationships/slideLayout" Target="../slideLayouts/slideLayout35.xml"/><Relationship Id="rId15" Type="http://schemas.openxmlformats.org/officeDocument/2006/relationships/slideLayout" Target="../slideLayouts/slideLayout38.xml"/><Relationship Id="rId14" Type="http://schemas.openxmlformats.org/officeDocument/2006/relationships/slideLayout" Target="../slideLayouts/slideLayout37.xml"/><Relationship Id="rId17" Type="http://schemas.openxmlformats.org/officeDocument/2006/relationships/slideLayout" Target="../slideLayouts/slideLayout40.xml"/><Relationship Id="rId16" Type="http://schemas.openxmlformats.org/officeDocument/2006/relationships/slideLayout" Target="../slideLayouts/slideLayout39.xml"/><Relationship Id="rId19" Type="http://schemas.openxmlformats.org/officeDocument/2006/relationships/slideLayout" Target="../slideLayouts/slideLayout42.xml"/><Relationship Id="rId18"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slideLayout" Target="../slideLayouts/slideLayout55.xml"/><Relationship Id="rId3" Type="http://schemas.openxmlformats.org/officeDocument/2006/relationships/slideLayout" Target="../slideLayouts/slideLayout56.xml"/><Relationship Id="rId4" Type="http://schemas.openxmlformats.org/officeDocument/2006/relationships/slideLayout" Target="../slideLayouts/slideLayout57.xml"/><Relationship Id="rId9" Type="http://schemas.openxmlformats.org/officeDocument/2006/relationships/slideLayout" Target="../slideLayouts/slideLayout62.xml"/><Relationship Id="rId5" Type="http://schemas.openxmlformats.org/officeDocument/2006/relationships/slideLayout" Target="../slideLayouts/slideLayout58.xml"/><Relationship Id="rId6" Type="http://schemas.openxmlformats.org/officeDocument/2006/relationships/slideLayout" Target="../slideLayouts/slideLayout59.xml"/><Relationship Id="rId7" Type="http://schemas.openxmlformats.org/officeDocument/2006/relationships/slideLayout" Target="../slideLayouts/slideLayout60.xml"/><Relationship Id="rId8" Type="http://schemas.openxmlformats.org/officeDocument/2006/relationships/slideLayout" Target="../slideLayouts/slideLayout61.xml"/><Relationship Id="rId11" Type="http://schemas.openxmlformats.org/officeDocument/2006/relationships/slideLayout" Target="../slideLayouts/slideLayout64.xml"/><Relationship Id="rId10" Type="http://schemas.openxmlformats.org/officeDocument/2006/relationships/slideLayout" Target="../slideLayouts/slideLayout63.xml"/><Relationship Id="rId1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4" name="Shape 54"/>
        <p:cNvGrpSpPr/>
        <p:nvPr/>
      </p:nvGrpSpPr>
      <p:grpSpPr>
        <a:xfrm>
          <a:off x="0" y="0"/>
          <a:ext cx="0" cy="0"/>
          <a:chOff x="0" y="0"/>
          <a:chExt cx="0" cy="0"/>
        </a:xfrm>
      </p:grpSpPr>
      <p:sp>
        <p:nvSpPr>
          <p:cNvPr id="55" name="Google Shape;55;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56" name="Google Shape;56;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7" name="Google Shape;57;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8" name="Google Shape;58;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9" name="Google Shape;59;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chemeClr val="lt1"/>
        </a:solidFill>
      </p:bgPr>
    </p:bg>
    <p:spTree>
      <p:nvGrpSpPr>
        <p:cNvPr id="128" name="Shape 128"/>
        <p:cNvGrpSpPr/>
        <p:nvPr/>
      </p:nvGrpSpPr>
      <p:grpSpPr>
        <a:xfrm>
          <a:off x="0" y="0"/>
          <a:ext cx="0" cy="0"/>
          <a:chOff x="0" y="0"/>
          <a:chExt cx="0" cy="0"/>
        </a:xfrm>
      </p:grpSpPr>
      <p:sp>
        <p:nvSpPr>
          <p:cNvPr id="129" name="Google Shape;129;p2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rgbClr val="490F52"/>
              </a:buClr>
              <a:buSzPts val="3000"/>
              <a:buFont typeface="Open Sans ExtraBold"/>
              <a:buNone/>
              <a:defRPr sz="3000">
                <a:solidFill>
                  <a:srgbClr val="490F52"/>
                </a:solidFill>
                <a:latin typeface="Open Sans ExtraBold"/>
                <a:ea typeface="Open Sans ExtraBold"/>
                <a:cs typeface="Open Sans ExtraBold"/>
                <a:sym typeface="Open Sans ExtraBold"/>
              </a:defRPr>
            </a:lvl1pPr>
            <a:lvl2pPr lvl="1"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130" name="Google Shape;130;p2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30200" lvl="0" marL="457200" rtl="0">
              <a:lnSpc>
                <a:spcPct val="115000"/>
              </a:lnSpc>
              <a:spcBef>
                <a:spcPts val="0"/>
              </a:spcBef>
              <a:spcAft>
                <a:spcPts val="0"/>
              </a:spcAft>
              <a:buSzPts val="1600"/>
              <a:buFont typeface="Open Sans"/>
              <a:buChar char="●"/>
              <a:defRPr sz="1600">
                <a:latin typeface="Open Sans"/>
                <a:ea typeface="Open Sans"/>
                <a:cs typeface="Open Sans"/>
                <a:sym typeface="Open Sans"/>
              </a:defRPr>
            </a:lvl1pPr>
            <a:lvl2pPr indent="-330200" lvl="1" marL="914400" rtl="0">
              <a:lnSpc>
                <a:spcPct val="115000"/>
              </a:lnSpc>
              <a:spcBef>
                <a:spcPts val="0"/>
              </a:spcBef>
              <a:spcAft>
                <a:spcPts val="0"/>
              </a:spcAft>
              <a:buSzPts val="1600"/>
              <a:buFont typeface="Open Sans"/>
              <a:buChar char="○"/>
              <a:defRPr sz="1600">
                <a:latin typeface="Open Sans"/>
                <a:ea typeface="Open Sans"/>
                <a:cs typeface="Open Sans"/>
                <a:sym typeface="Open Sans"/>
              </a:defRPr>
            </a:lvl2pPr>
            <a:lvl3pPr indent="-330200" lvl="2" marL="1371600" rtl="0">
              <a:lnSpc>
                <a:spcPct val="115000"/>
              </a:lnSpc>
              <a:spcBef>
                <a:spcPts val="0"/>
              </a:spcBef>
              <a:spcAft>
                <a:spcPts val="0"/>
              </a:spcAft>
              <a:buSzPts val="1600"/>
              <a:buFont typeface="Open Sans"/>
              <a:buChar char="■"/>
              <a:defRPr sz="1600">
                <a:latin typeface="Open Sans"/>
                <a:ea typeface="Open Sans"/>
                <a:cs typeface="Open Sans"/>
                <a:sym typeface="Open Sans"/>
              </a:defRPr>
            </a:lvl3pPr>
            <a:lvl4pPr indent="-330200" lvl="3" marL="1828800" rtl="0">
              <a:lnSpc>
                <a:spcPct val="115000"/>
              </a:lnSpc>
              <a:spcBef>
                <a:spcPts val="0"/>
              </a:spcBef>
              <a:spcAft>
                <a:spcPts val="0"/>
              </a:spcAft>
              <a:buSzPts val="1600"/>
              <a:buFont typeface="Open Sans"/>
              <a:buChar char="●"/>
              <a:defRPr sz="1600">
                <a:latin typeface="Open Sans"/>
                <a:ea typeface="Open Sans"/>
                <a:cs typeface="Open Sans"/>
                <a:sym typeface="Open Sans"/>
              </a:defRPr>
            </a:lvl4pPr>
            <a:lvl5pPr indent="-330200" lvl="4" marL="2286000" rtl="0">
              <a:lnSpc>
                <a:spcPct val="115000"/>
              </a:lnSpc>
              <a:spcBef>
                <a:spcPts val="0"/>
              </a:spcBef>
              <a:spcAft>
                <a:spcPts val="0"/>
              </a:spcAft>
              <a:buSzPts val="1600"/>
              <a:buFont typeface="Open Sans"/>
              <a:buChar char="○"/>
              <a:defRPr sz="1600">
                <a:latin typeface="Open Sans"/>
                <a:ea typeface="Open Sans"/>
                <a:cs typeface="Open Sans"/>
                <a:sym typeface="Open Sans"/>
              </a:defRPr>
            </a:lvl5pPr>
            <a:lvl6pPr indent="-330200" lvl="5" marL="2743200" rtl="0">
              <a:lnSpc>
                <a:spcPct val="115000"/>
              </a:lnSpc>
              <a:spcBef>
                <a:spcPts val="0"/>
              </a:spcBef>
              <a:spcAft>
                <a:spcPts val="0"/>
              </a:spcAft>
              <a:buSzPts val="1600"/>
              <a:buFont typeface="Open Sans"/>
              <a:buChar char="■"/>
              <a:defRPr sz="1600">
                <a:latin typeface="Open Sans"/>
                <a:ea typeface="Open Sans"/>
                <a:cs typeface="Open Sans"/>
                <a:sym typeface="Open Sans"/>
              </a:defRPr>
            </a:lvl6pPr>
            <a:lvl7pPr indent="-330200" lvl="6" marL="3200400" rtl="0">
              <a:lnSpc>
                <a:spcPct val="115000"/>
              </a:lnSpc>
              <a:spcBef>
                <a:spcPts val="0"/>
              </a:spcBef>
              <a:spcAft>
                <a:spcPts val="0"/>
              </a:spcAft>
              <a:buSzPts val="1600"/>
              <a:buFont typeface="Open Sans"/>
              <a:buChar char="●"/>
              <a:defRPr sz="1600">
                <a:latin typeface="Open Sans"/>
                <a:ea typeface="Open Sans"/>
                <a:cs typeface="Open Sans"/>
                <a:sym typeface="Open Sans"/>
              </a:defRPr>
            </a:lvl7pPr>
            <a:lvl8pPr indent="-330200" lvl="7" marL="3657600" rtl="0">
              <a:lnSpc>
                <a:spcPct val="115000"/>
              </a:lnSpc>
              <a:spcBef>
                <a:spcPts val="0"/>
              </a:spcBef>
              <a:spcAft>
                <a:spcPts val="0"/>
              </a:spcAft>
              <a:buSzPts val="1600"/>
              <a:buFont typeface="Open Sans"/>
              <a:buChar char="○"/>
              <a:defRPr sz="1600">
                <a:latin typeface="Open Sans"/>
                <a:ea typeface="Open Sans"/>
                <a:cs typeface="Open Sans"/>
                <a:sym typeface="Open Sans"/>
              </a:defRPr>
            </a:lvl8pPr>
            <a:lvl9pPr indent="-330200" lvl="8" marL="4114800" rtl="0">
              <a:lnSpc>
                <a:spcPct val="115000"/>
              </a:lnSpc>
              <a:spcBef>
                <a:spcPts val="0"/>
              </a:spcBef>
              <a:spcAft>
                <a:spcPts val="0"/>
              </a:spcAft>
              <a:buSzPts val="1600"/>
              <a:buFont typeface="Open Sans"/>
              <a:buChar char="■"/>
              <a:defRPr sz="1600">
                <a:latin typeface="Open Sans"/>
                <a:ea typeface="Open Sans"/>
                <a:cs typeface="Open Sans"/>
                <a:sym typeface="Open Sans"/>
              </a:defRPr>
            </a:lvl9pPr>
          </a:lstStyle>
          <a:p/>
        </p:txBody>
      </p:sp>
      <p:sp>
        <p:nvSpPr>
          <p:cNvPr id="131" name="Google Shape;131;p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latin typeface="Proxima Nova"/>
                <a:ea typeface="Proxima Nova"/>
                <a:cs typeface="Proxima Nova"/>
                <a:sym typeface="Proxima Nova"/>
              </a:defRPr>
            </a:lvl1pPr>
            <a:lvl2pPr lvl="1" rtl="0" algn="r">
              <a:buNone/>
              <a:defRPr sz="1000">
                <a:solidFill>
                  <a:schemeClr val="dk2"/>
                </a:solidFill>
                <a:latin typeface="Proxima Nova"/>
                <a:ea typeface="Proxima Nova"/>
                <a:cs typeface="Proxima Nova"/>
                <a:sym typeface="Proxima Nova"/>
              </a:defRPr>
            </a:lvl2pPr>
            <a:lvl3pPr lvl="2" rtl="0" algn="r">
              <a:buNone/>
              <a:defRPr sz="1000">
                <a:solidFill>
                  <a:schemeClr val="dk2"/>
                </a:solidFill>
                <a:latin typeface="Proxima Nova"/>
                <a:ea typeface="Proxima Nova"/>
                <a:cs typeface="Proxima Nova"/>
                <a:sym typeface="Proxima Nova"/>
              </a:defRPr>
            </a:lvl3pPr>
            <a:lvl4pPr lvl="3" rtl="0" algn="r">
              <a:buNone/>
              <a:defRPr sz="1000">
                <a:solidFill>
                  <a:schemeClr val="dk2"/>
                </a:solidFill>
                <a:latin typeface="Proxima Nova"/>
                <a:ea typeface="Proxima Nova"/>
                <a:cs typeface="Proxima Nova"/>
                <a:sym typeface="Proxima Nova"/>
              </a:defRPr>
            </a:lvl4pPr>
            <a:lvl5pPr lvl="4" rtl="0" algn="r">
              <a:buNone/>
              <a:defRPr sz="1000">
                <a:solidFill>
                  <a:schemeClr val="dk2"/>
                </a:solidFill>
                <a:latin typeface="Proxima Nova"/>
                <a:ea typeface="Proxima Nova"/>
                <a:cs typeface="Proxima Nova"/>
                <a:sym typeface="Proxima Nova"/>
              </a:defRPr>
            </a:lvl5pPr>
            <a:lvl6pPr lvl="5" rtl="0" algn="r">
              <a:buNone/>
              <a:defRPr sz="1000">
                <a:solidFill>
                  <a:schemeClr val="dk2"/>
                </a:solidFill>
                <a:latin typeface="Proxima Nova"/>
                <a:ea typeface="Proxima Nova"/>
                <a:cs typeface="Proxima Nova"/>
                <a:sym typeface="Proxima Nova"/>
              </a:defRPr>
            </a:lvl6pPr>
            <a:lvl7pPr lvl="6" rtl="0" algn="r">
              <a:buNone/>
              <a:defRPr sz="1000">
                <a:solidFill>
                  <a:schemeClr val="dk2"/>
                </a:solidFill>
                <a:latin typeface="Proxima Nova"/>
                <a:ea typeface="Proxima Nova"/>
                <a:cs typeface="Proxima Nova"/>
                <a:sym typeface="Proxima Nova"/>
              </a:defRPr>
            </a:lvl7pPr>
            <a:lvl8pPr lvl="7" rtl="0" algn="r">
              <a:buNone/>
              <a:defRPr sz="1000">
                <a:solidFill>
                  <a:schemeClr val="dk2"/>
                </a:solidFill>
                <a:latin typeface="Proxima Nova"/>
                <a:ea typeface="Proxima Nova"/>
                <a:cs typeface="Proxima Nova"/>
                <a:sym typeface="Proxima Nova"/>
              </a:defRPr>
            </a:lvl8pPr>
            <a:lvl9pPr lvl="8" rtl="0" algn="r">
              <a:buNone/>
              <a:defRPr sz="1000">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 id="2147483688" r:id="rId18"/>
    <p:sldLayoutId id="2147483689" r:id="rId19"/>
    <p:sldLayoutId id="2147483690" r:id="rId20"/>
    <p:sldLayoutId id="2147483691" r:id="rId21"/>
    <p:sldLayoutId id="2147483692" r:id="rId22"/>
    <p:sldLayoutId id="2147483693" r:id="rId23"/>
    <p:sldLayoutId id="2147483694" r:id="rId24"/>
    <p:sldLayoutId id="2147483695" r:id="rId25"/>
    <p:sldLayoutId id="2147483696" r:id="rId26"/>
    <p:sldLayoutId id="2147483697" r:id="rId27"/>
    <p:sldLayoutId id="2147483698" r:id="rId28"/>
    <p:sldLayoutId id="2147483699" r:id="rId29"/>
    <p:sldLayoutId id="2147483700" r:id="rId3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3" name="Shape 283"/>
        <p:cNvGrpSpPr/>
        <p:nvPr/>
      </p:nvGrpSpPr>
      <p:grpSpPr>
        <a:xfrm>
          <a:off x="0" y="0"/>
          <a:ext cx="0" cy="0"/>
          <a:chOff x="0" y="0"/>
          <a:chExt cx="0" cy="0"/>
        </a:xfrm>
      </p:grpSpPr>
      <p:sp>
        <p:nvSpPr>
          <p:cNvPr id="284" name="Google Shape;284;p5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Play"/>
              <a:buNone/>
              <a:defRPr b="0" i="0" sz="3300" u="none" cap="none" strike="noStrike">
                <a:solidFill>
                  <a:schemeClr val="dk1"/>
                </a:solidFill>
                <a:latin typeface="Play"/>
                <a:ea typeface="Play"/>
                <a:cs typeface="Play"/>
                <a:sym typeface="Play"/>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85" name="Google Shape;285;p5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Arial"/>
                <a:ea typeface="Arial"/>
                <a:cs typeface="Arial"/>
                <a:sym typeface="Arial"/>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286" name="Google Shape;286;p5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757575"/>
                </a:solidFill>
                <a:latin typeface="Arial"/>
                <a:ea typeface="Arial"/>
                <a:cs typeface="Arial"/>
                <a:sym typeface="Arial"/>
              </a:defRPr>
            </a:lvl1pPr>
            <a:lvl2pPr lvl="1" marR="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sp>
        <p:nvSpPr>
          <p:cNvPr id="287" name="Google Shape;287;p5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757575"/>
                </a:solidFill>
                <a:latin typeface="Arial"/>
                <a:ea typeface="Arial"/>
                <a:cs typeface="Arial"/>
                <a:sym typeface="Arial"/>
              </a:defRPr>
            </a:lvl1pPr>
            <a:lvl2pPr lvl="1" marR="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sp>
        <p:nvSpPr>
          <p:cNvPr id="288" name="Google Shape;288;p5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757575"/>
                </a:solidFill>
                <a:latin typeface="Arial"/>
                <a:ea typeface="Arial"/>
                <a:cs typeface="Arial"/>
                <a:sym typeface="Arial"/>
              </a:defRPr>
            </a:lvl1pPr>
            <a:lvl2pPr indent="0" lvl="1" marL="0" marR="0" algn="r">
              <a:spcBef>
                <a:spcPts val="0"/>
              </a:spcBef>
              <a:buNone/>
              <a:defRPr b="0" i="0" sz="900" u="none" cap="none" strike="noStrike">
                <a:solidFill>
                  <a:srgbClr val="757575"/>
                </a:solidFill>
                <a:latin typeface="Arial"/>
                <a:ea typeface="Arial"/>
                <a:cs typeface="Arial"/>
                <a:sym typeface="Arial"/>
              </a:defRPr>
            </a:lvl2pPr>
            <a:lvl3pPr indent="0" lvl="2" marL="0" marR="0" algn="r">
              <a:spcBef>
                <a:spcPts val="0"/>
              </a:spcBef>
              <a:buNone/>
              <a:defRPr b="0" i="0" sz="900" u="none" cap="none" strike="noStrike">
                <a:solidFill>
                  <a:srgbClr val="757575"/>
                </a:solidFill>
                <a:latin typeface="Arial"/>
                <a:ea typeface="Arial"/>
                <a:cs typeface="Arial"/>
                <a:sym typeface="Arial"/>
              </a:defRPr>
            </a:lvl3pPr>
            <a:lvl4pPr indent="0" lvl="3" marL="0" marR="0" algn="r">
              <a:spcBef>
                <a:spcPts val="0"/>
              </a:spcBef>
              <a:buNone/>
              <a:defRPr b="0" i="0" sz="900" u="none" cap="none" strike="noStrike">
                <a:solidFill>
                  <a:srgbClr val="757575"/>
                </a:solidFill>
                <a:latin typeface="Arial"/>
                <a:ea typeface="Arial"/>
                <a:cs typeface="Arial"/>
                <a:sym typeface="Arial"/>
              </a:defRPr>
            </a:lvl4pPr>
            <a:lvl5pPr indent="0" lvl="4" marL="0" marR="0" algn="r">
              <a:spcBef>
                <a:spcPts val="0"/>
              </a:spcBef>
              <a:buNone/>
              <a:defRPr b="0" i="0" sz="900" u="none" cap="none" strike="noStrike">
                <a:solidFill>
                  <a:srgbClr val="757575"/>
                </a:solidFill>
                <a:latin typeface="Arial"/>
                <a:ea typeface="Arial"/>
                <a:cs typeface="Arial"/>
                <a:sym typeface="Arial"/>
              </a:defRPr>
            </a:lvl5pPr>
            <a:lvl6pPr indent="0" lvl="5" marL="0" marR="0" algn="r">
              <a:spcBef>
                <a:spcPts val="0"/>
              </a:spcBef>
              <a:buNone/>
              <a:defRPr b="0" i="0" sz="900" u="none" cap="none" strike="noStrike">
                <a:solidFill>
                  <a:srgbClr val="757575"/>
                </a:solidFill>
                <a:latin typeface="Arial"/>
                <a:ea typeface="Arial"/>
                <a:cs typeface="Arial"/>
                <a:sym typeface="Arial"/>
              </a:defRPr>
            </a:lvl6pPr>
            <a:lvl7pPr indent="0" lvl="6" marL="0" marR="0" algn="r">
              <a:spcBef>
                <a:spcPts val="0"/>
              </a:spcBef>
              <a:buNone/>
              <a:defRPr b="0" i="0" sz="900" u="none" cap="none" strike="noStrike">
                <a:solidFill>
                  <a:srgbClr val="757575"/>
                </a:solidFill>
                <a:latin typeface="Arial"/>
                <a:ea typeface="Arial"/>
                <a:cs typeface="Arial"/>
                <a:sym typeface="Arial"/>
              </a:defRPr>
            </a:lvl7pPr>
            <a:lvl8pPr indent="0" lvl="7" marL="0" marR="0" algn="r">
              <a:spcBef>
                <a:spcPts val="0"/>
              </a:spcBef>
              <a:buNone/>
              <a:defRPr b="0" i="0" sz="900" u="none" cap="none" strike="noStrike">
                <a:solidFill>
                  <a:srgbClr val="757575"/>
                </a:solidFill>
                <a:latin typeface="Arial"/>
                <a:ea typeface="Arial"/>
                <a:cs typeface="Arial"/>
                <a:sym typeface="Arial"/>
              </a:defRPr>
            </a:lvl8pPr>
            <a:lvl9pPr indent="0" lvl="8" marL="0" marR="0" algn="r">
              <a:spcBef>
                <a:spcPts val="0"/>
              </a:spcBef>
              <a:buNone/>
              <a:defRPr b="0" i="0" sz="9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0.xml"/><Relationship Id="rId3" Type="http://schemas.openxmlformats.org/officeDocument/2006/relationships/image" Target="../media/image22.png"/><Relationship Id="rId4" Type="http://schemas.openxmlformats.org/officeDocument/2006/relationships/image" Target="../media/image4.png"/><Relationship Id="rId5" Type="http://schemas.openxmlformats.org/officeDocument/2006/relationships/hyperlink" Target="https://le.utah.gov/xcode/Title80/Chapter6/80-6-S103.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hyperlink" Target="https://le.utah.gov/xcode/Title80/Chapter6/80-6-S103.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2.xml"/><Relationship Id="rId3" Type="http://schemas.openxmlformats.org/officeDocument/2006/relationships/image" Target="../media/image17.jpg"/><Relationship Id="rId4" Type="http://schemas.openxmlformats.org/officeDocument/2006/relationships/image" Target="../media/image4.png"/><Relationship Id="rId5" Type="http://schemas.openxmlformats.org/officeDocument/2006/relationships/hyperlink" Target="https://le.utah.gov/xcode/Title76/Chapter3/76-3-S203.5.html?v=C76-3-S203.5_2025050720250507"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7.jpg"/><Relationship Id="rId4" Type="http://schemas.openxmlformats.org/officeDocument/2006/relationships/image" Target="../media/image4.png"/><Relationship Id="rId5" Type="http://schemas.openxmlformats.org/officeDocument/2006/relationships/hyperlink" Target="https://le.utah.gov/xcode/Title76/Chapter3/76-3-S203.5.html?v=C76-3-S203.5_2025050720250507"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4.xml"/><Relationship Id="rId3" Type="http://schemas.openxmlformats.org/officeDocument/2006/relationships/image" Target="../media/image22.png"/><Relationship Id="rId4" Type="http://schemas.openxmlformats.org/officeDocument/2006/relationships/image" Target="../media/image4.png"/><Relationship Id="rId5" Type="http://schemas.openxmlformats.org/officeDocument/2006/relationships/hyperlink" Target="https://docs.google.com/spreadsheets/d/1uczOXO2xeoIvUwoY0V_ffY2gEkovbByC6p9bFYFQE_o/edit#gid=339289263" TargetMode="External"/><Relationship Id="rId6"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5.xml"/><Relationship Id="rId3" Type="http://schemas.openxmlformats.org/officeDocument/2006/relationships/image" Target="../media/image10.jpg"/><Relationship Id="rId4" Type="http://schemas.openxmlformats.org/officeDocument/2006/relationships/image" Target="../media/image4.png"/><Relationship Id="rId5" Type="http://schemas.openxmlformats.org/officeDocument/2006/relationships/hyperlink" Target="https://docs.google.com/spreadsheets/d/1uczOXO2xeoIvUwoY0V_ffY2gEkovbByC6p9bFYFQE_o/edit#gid=1312208051" TargetMode="External"/><Relationship Id="rId6"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1.jpg"/><Relationship Id="rId4" Type="http://schemas.openxmlformats.org/officeDocument/2006/relationships/image" Target="../media/image4.png"/><Relationship Id="rId5" Type="http://schemas.openxmlformats.org/officeDocument/2006/relationships/hyperlink" Target="https://docs.google.com/spreadsheets/d/1uczOXO2xeoIvUwoY0V_ffY2gEkovbByC6p9bFYFQE_o/edit#gid=2129477" TargetMode="External"/><Relationship Id="rId6"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7.xml"/><Relationship Id="rId3" Type="http://schemas.openxmlformats.org/officeDocument/2006/relationships/image" Target="../media/image7.jpg"/><Relationship Id="rId4" Type="http://schemas.openxmlformats.org/officeDocument/2006/relationships/image" Target="../media/image4.png"/><Relationship Id="rId5"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8.xml"/><Relationship Id="rId3" Type="http://schemas.openxmlformats.org/officeDocument/2006/relationships/image" Target="../media/image4.png"/><Relationship Id="rId4" Type="http://schemas.openxmlformats.org/officeDocument/2006/relationships/hyperlink" Target="mailto:David.Sollami@schools.utah.gov" TargetMode="External"/><Relationship Id="rId5" Type="http://schemas.openxmlformats.org/officeDocument/2006/relationships/hyperlink" Target="mailto:Benjamin.Carrier@schools.utah.gov" TargetMode="External"/><Relationship Id="rId6" Type="http://schemas.openxmlformats.org/officeDocument/2006/relationships/hyperlink" Target="mailto:blakem@utcourts.gov" TargetMode="External"/><Relationship Id="rId7" Type="http://schemas.openxmlformats.org/officeDocument/2006/relationships/hyperlink" Target="mailto:destyniu@utcourts.gov" TargetMode="External"/><Relationship Id="rId8"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7.jpg"/><Relationship Id="rId4" Type="http://schemas.openxmlformats.org/officeDocument/2006/relationships/image" Target="../media/image4.png"/><Relationship Id="rId5" Type="http://schemas.openxmlformats.org/officeDocument/2006/relationships/hyperlink" Target="https://www.schools.utah.gov/prevention/restorativepractices" TargetMode="External"/><Relationship Id="rId6" Type="http://schemas.openxmlformats.org/officeDocument/2006/relationships/hyperlink" Target="https://www.schools.utah.gov/File/136a1640-f398-4aab-a642-5dad26fd4af1" TargetMode="External"/><Relationship Id="rId7" Type="http://schemas.openxmlformats.org/officeDocument/2006/relationships/hyperlink" Target="https://www.marylandpublicschools.org/about/Documents/DSFSS/TitleI/NeglectedDelinquent/NDTAC/NDTACTransitionToolkit30.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20.xml"/><Relationship Id="rId3" Type="http://schemas.openxmlformats.org/officeDocument/2006/relationships/image" Target="../media/image10.jpg"/><Relationship Id="rId4" Type="http://schemas.openxmlformats.org/officeDocument/2006/relationships/image" Target="../media/image4.png"/><Relationship Id="rId5"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21.xml"/><Relationship Id="rId3" Type="http://schemas.openxmlformats.org/officeDocument/2006/relationships/image" Target="../media/image22.png"/><Relationship Id="rId4" Type="http://schemas.openxmlformats.org/officeDocument/2006/relationships/image" Target="../media/image4.png"/><Relationship Id="rId5"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1.jpg"/><Relationship Id="rId4" Type="http://schemas.openxmlformats.org/officeDocument/2006/relationships/image" Target="../media/image4.png"/><Relationship Id="rId5" Type="http://schemas.openxmlformats.org/officeDocument/2006/relationships/hyperlink" Target="https://docs.google.com/document/d/1Ek6H4c4yCxamPgf0x0lOpOWQJ-4tPkJunGogtndhZWU/edit" TargetMode="External"/><Relationship Id="rId6"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23.xml"/><Relationship Id="rId3" Type="http://schemas.openxmlformats.org/officeDocument/2006/relationships/image" Target="../media/image17.jp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6.xml"/><Relationship Id="rId3" Type="http://schemas.openxmlformats.org/officeDocument/2006/relationships/hyperlink" Target="https://jjys.utah.gov/"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30.xml"/><Relationship Id="rId3" Type="http://schemas.openxmlformats.org/officeDocument/2006/relationships/image" Target="../media/image10.jpg"/><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31.xml"/><Relationship Id="rId3" Type="http://schemas.openxmlformats.org/officeDocument/2006/relationships/image" Target="../media/image4.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hyperlink" Target="http://www.nojos.net"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hyperlink" Target="https://nojos.net/resources"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hyperlink" Target="https://nojos.net/contact-board"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2.xml"/><Relationship Id="rId3" Type="http://schemas.openxmlformats.org/officeDocument/2006/relationships/hyperlink" Target="https://le.utah.gov/xcode/Title53G/Chapter8/53G-8-S213.html?v=C53G-8-S213_2023050320230503" TargetMode="External"/><Relationship Id="rId4" Type="http://schemas.openxmlformats.org/officeDocument/2006/relationships/hyperlink" Target="https://www.schools.utah.gov/schoolsafetycenter/_sscresources/_sscresourcedocs/UtahReintegrationPlanToolkitAugust2024.pdf" TargetMode="External"/><Relationship Id="rId9" Type="http://schemas.openxmlformats.org/officeDocument/2006/relationships/hyperlink" Target="mailto:warner@youthvillage.org" TargetMode="External"/><Relationship Id="rId5" Type="http://schemas.openxmlformats.org/officeDocument/2006/relationships/hyperlink" Target="mailto:david.sollami@schools.utah.gov" TargetMode="External"/><Relationship Id="rId6" Type="http://schemas.openxmlformats.org/officeDocument/2006/relationships/hyperlink" Target="mailto:blakem@utcourts.gov" TargetMode="External"/><Relationship Id="rId7" Type="http://schemas.openxmlformats.org/officeDocument/2006/relationships/hyperlink" Target="mailto:destyniu@utcourts.gov" TargetMode="External"/><Relationship Id="rId8" Type="http://schemas.openxmlformats.org/officeDocument/2006/relationships/hyperlink" Target="mailto:redwards@utah.gov"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9.xml"/><Relationship Id="rId3" Type="http://schemas.openxmlformats.org/officeDocument/2006/relationships/image" Target="../media/image21.jp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69"/>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WELCOME</a:t>
            </a:r>
            <a:endParaRPr/>
          </a:p>
        </p:txBody>
      </p:sp>
      <p:sp>
        <p:nvSpPr>
          <p:cNvPr id="363" name="Google Shape;363;p69"/>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Understanding Utah Law on Reintegration Plans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pic>
        <p:nvPicPr>
          <p:cNvPr descr="A building with glass windows&#10;&#10;Description automatically generated" id="416" name="Google Shape;416;p78"/>
          <p:cNvPicPr preferRelativeResize="0"/>
          <p:nvPr/>
        </p:nvPicPr>
        <p:blipFill rotWithShape="1">
          <a:blip r:embed="rId3">
            <a:alphaModFix amt="20000"/>
          </a:blip>
          <a:srcRect b="16429" l="24075" r="0" t="0"/>
          <a:stretch/>
        </p:blipFill>
        <p:spPr>
          <a:xfrm>
            <a:off x="-251" y="1925261"/>
            <a:ext cx="4425701" cy="3251928"/>
          </a:xfrm>
          <a:prstGeom prst="rect">
            <a:avLst/>
          </a:prstGeom>
          <a:noFill/>
          <a:ln>
            <a:noFill/>
          </a:ln>
        </p:spPr>
      </p:pic>
      <p:pic>
        <p:nvPicPr>
          <p:cNvPr descr="A black and orange text&#10;&#10;Description automatically generated" id="417" name="Google Shape;417;p78"/>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418" name="Google Shape;418;p78"/>
          <p:cNvSpPr txBox="1"/>
          <p:nvPr/>
        </p:nvSpPr>
        <p:spPr>
          <a:xfrm>
            <a:off x="56725" y="85200"/>
            <a:ext cx="3684300" cy="12744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Clr>
                <a:schemeClr val="dk1"/>
              </a:buClr>
              <a:buSzPts val="1100"/>
              <a:buFont typeface="Arial"/>
              <a:buNone/>
            </a:pPr>
            <a:r>
              <a:rPr b="1" lang="en" sz="2000">
                <a:solidFill>
                  <a:srgbClr val="4F94C4"/>
                </a:solidFill>
                <a:latin typeface="Lato"/>
                <a:ea typeface="Lato"/>
                <a:cs typeface="Lato"/>
                <a:sym typeface="Lato"/>
              </a:rPr>
              <a:t>Juvenile Court Notification Letters Requiring Reintegration Plan</a:t>
            </a:r>
            <a:endParaRPr b="1" sz="3000">
              <a:solidFill>
                <a:srgbClr val="4F94C4"/>
              </a:solidFill>
              <a:latin typeface="Lato"/>
              <a:ea typeface="Lato"/>
              <a:cs typeface="Lato"/>
              <a:sym typeface="Lato"/>
            </a:endParaRPr>
          </a:p>
          <a:p>
            <a:pPr indent="0" lvl="0" marL="0" marR="0" rtl="0" algn="l">
              <a:lnSpc>
                <a:spcPct val="52083"/>
              </a:lnSpc>
              <a:spcBef>
                <a:spcPts val="0"/>
              </a:spcBef>
              <a:spcAft>
                <a:spcPts val="0"/>
              </a:spcAft>
              <a:buNone/>
            </a:pPr>
            <a:r>
              <a:t/>
            </a:r>
            <a:endParaRPr sz="1400">
              <a:solidFill>
                <a:schemeClr val="dk1"/>
              </a:solidFill>
              <a:latin typeface="Arial"/>
              <a:ea typeface="Arial"/>
              <a:cs typeface="Arial"/>
              <a:sym typeface="Arial"/>
            </a:endParaRPr>
          </a:p>
          <a:p>
            <a:pPr indent="0" lvl="0" marL="0" marR="0" rtl="0" algn="l">
              <a:spcBef>
                <a:spcPts val="0"/>
              </a:spcBef>
              <a:spcAft>
                <a:spcPts val="0"/>
              </a:spcAft>
              <a:buNone/>
            </a:pPr>
            <a:r>
              <a:t/>
            </a:r>
            <a:endParaRPr sz="1100"/>
          </a:p>
        </p:txBody>
      </p:sp>
      <p:sp>
        <p:nvSpPr>
          <p:cNvPr id="419" name="Google Shape;419;p78"/>
          <p:cNvSpPr/>
          <p:nvPr/>
        </p:nvSpPr>
        <p:spPr>
          <a:xfrm>
            <a:off x="-262" y="5062194"/>
            <a:ext cx="9144300" cy="81300"/>
          </a:xfrm>
          <a:prstGeom prst="rect">
            <a:avLst/>
          </a:prstGeom>
          <a:solidFill>
            <a:srgbClr val="E66F2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20" name="Google Shape;420;p78"/>
          <p:cNvSpPr/>
          <p:nvPr/>
        </p:nvSpPr>
        <p:spPr>
          <a:xfrm>
            <a:off x="-262" y="5038509"/>
            <a:ext cx="9144300" cy="34200"/>
          </a:xfrm>
          <a:prstGeom prst="rect">
            <a:avLst/>
          </a:prstGeom>
          <a:solidFill>
            <a:srgbClr val="4F94C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21" name="Google Shape;421;p78"/>
          <p:cNvSpPr/>
          <p:nvPr/>
        </p:nvSpPr>
        <p:spPr>
          <a:xfrm>
            <a:off x="3385850" y="781138"/>
            <a:ext cx="1477200" cy="8697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Adjudication Letters</a:t>
            </a:r>
            <a:endParaRPr/>
          </a:p>
        </p:txBody>
      </p:sp>
      <p:sp>
        <p:nvSpPr>
          <p:cNvPr id="422" name="Google Shape;422;p78"/>
          <p:cNvSpPr/>
          <p:nvPr/>
        </p:nvSpPr>
        <p:spPr>
          <a:xfrm>
            <a:off x="7021475" y="803425"/>
            <a:ext cx="1477200" cy="8697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Detention Letters</a:t>
            </a:r>
            <a:endParaRPr/>
          </a:p>
        </p:txBody>
      </p:sp>
      <p:sp>
        <p:nvSpPr>
          <p:cNvPr id="423" name="Google Shape;423;p78"/>
          <p:cNvSpPr/>
          <p:nvPr/>
        </p:nvSpPr>
        <p:spPr>
          <a:xfrm>
            <a:off x="3958850" y="1657975"/>
            <a:ext cx="331200" cy="3387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4" name="Google Shape;424;p78"/>
          <p:cNvSpPr/>
          <p:nvPr/>
        </p:nvSpPr>
        <p:spPr>
          <a:xfrm>
            <a:off x="7641950" y="1670363"/>
            <a:ext cx="331200" cy="3387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5" name="Google Shape;425;p78"/>
          <p:cNvSpPr/>
          <p:nvPr/>
        </p:nvSpPr>
        <p:spPr>
          <a:xfrm>
            <a:off x="3130525" y="2003788"/>
            <a:ext cx="1987848" cy="688176"/>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Adjudication hearing in front of assigned judge</a:t>
            </a:r>
            <a:endParaRPr/>
          </a:p>
        </p:txBody>
      </p:sp>
      <p:sp>
        <p:nvSpPr>
          <p:cNvPr id="426" name="Google Shape;426;p78"/>
          <p:cNvSpPr/>
          <p:nvPr/>
        </p:nvSpPr>
        <p:spPr>
          <a:xfrm>
            <a:off x="3958850" y="2686263"/>
            <a:ext cx="331200" cy="3387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7" name="Google Shape;427;p78"/>
          <p:cNvSpPr/>
          <p:nvPr/>
        </p:nvSpPr>
        <p:spPr>
          <a:xfrm>
            <a:off x="3020925" y="3032950"/>
            <a:ext cx="1987800" cy="6882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Three types of reports are pulled with case information</a:t>
            </a:r>
            <a:endParaRPr/>
          </a:p>
        </p:txBody>
      </p:sp>
      <p:sp>
        <p:nvSpPr>
          <p:cNvPr id="428" name="Google Shape;428;p78"/>
          <p:cNvSpPr/>
          <p:nvPr/>
        </p:nvSpPr>
        <p:spPr>
          <a:xfrm>
            <a:off x="3130525" y="4048429"/>
            <a:ext cx="1987848" cy="869724"/>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letters sent to school district and PO</a:t>
            </a:r>
            <a:endParaRPr/>
          </a:p>
        </p:txBody>
      </p:sp>
      <p:sp>
        <p:nvSpPr>
          <p:cNvPr id="429" name="Google Shape;429;p78"/>
          <p:cNvSpPr/>
          <p:nvPr/>
        </p:nvSpPr>
        <p:spPr>
          <a:xfrm>
            <a:off x="3958850" y="3714575"/>
            <a:ext cx="331200" cy="3387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0" name="Google Shape;430;p78"/>
          <p:cNvSpPr/>
          <p:nvPr/>
        </p:nvSpPr>
        <p:spPr>
          <a:xfrm>
            <a:off x="6813625" y="2006088"/>
            <a:ext cx="1987848" cy="688176"/>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Booked in detention and initial hearing held</a:t>
            </a:r>
            <a:endParaRPr/>
          </a:p>
        </p:txBody>
      </p:sp>
      <p:sp>
        <p:nvSpPr>
          <p:cNvPr id="431" name="Google Shape;431;p78"/>
          <p:cNvSpPr/>
          <p:nvPr/>
        </p:nvSpPr>
        <p:spPr>
          <a:xfrm>
            <a:off x="6813600" y="3050825"/>
            <a:ext cx="1987800" cy="6882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Three types of reports are pulled with case information</a:t>
            </a:r>
            <a:endParaRPr/>
          </a:p>
        </p:txBody>
      </p:sp>
      <p:sp>
        <p:nvSpPr>
          <p:cNvPr id="432" name="Google Shape;432;p78"/>
          <p:cNvSpPr/>
          <p:nvPr/>
        </p:nvSpPr>
        <p:spPr>
          <a:xfrm>
            <a:off x="6813625" y="4048436"/>
            <a:ext cx="1987848" cy="869724"/>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letters sent to school district, law enforcement, and PO</a:t>
            </a:r>
            <a:endParaRPr/>
          </a:p>
        </p:txBody>
      </p:sp>
      <p:sp>
        <p:nvSpPr>
          <p:cNvPr id="433" name="Google Shape;433;p78"/>
          <p:cNvSpPr/>
          <p:nvPr/>
        </p:nvSpPr>
        <p:spPr>
          <a:xfrm>
            <a:off x="7641950" y="3756863"/>
            <a:ext cx="331200" cy="2964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4" name="Google Shape;434;p78"/>
          <p:cNvSpPr/>
          <p:nvPr/>
        </p:nvSpPr>
        <p:spPr>
          <a:xfrm>
            <a:off x="7641950" y="2694263"/>
            <a:ext cx="331200" cy="3387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5" name="Google Shape;435;p78"/>
          <p:cNvSpPr/>
          <p:nvPr/>
        </p:nvSpPr>
        <p:spPr>
          <a:xfrm>
            <a:off x="1160275" y="1864500"/>
            <a:ext cx="1477200" cy="10905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Letters sent for Serious Offenses and Weapons Offenses </a:t>
            </a:r>
            <a:endParaRPr/>
          </a:p>
        </p:txBody>
      </p:sp>
      <p:sp>
        <p:nvSpPr>
          <p:cNvPr id="436" name="Google Shape;436;p78"/>
          <p:cNvSpPr txBox="1"/>
          <p:nvPr/>
        </p:nvSpPr>
        <p:spPr>
          <a:xfrm>
            <a:off x="4092825" y="4385400"/>
            <a:ext cx="2291400" cy="51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437" name="Google Shape;437;p78"/>
          <p:cNvSpPr txBox="1"/>
          <p:nvPr/>
        </p:nvSpPr>
        <p:spPr>
          <a:xfrm>
            <a:off x="56713" y="4000025"/>
            <a:ext cx="2102700" cy="42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u="sng">
                <a:solidFill>
                  <a:srgbClr val="E66F25"/>
                </a:solidFill>
                <a:latin typeface="Lato"/>
                <a:ea typeface="Lato"/>
                <a:cs typeface="Lato"/>
                <a:sym typeface="Lato"/>
                <a:hlinkClick r:id="rId5">
                  <a:extLst>
                    <a:ext uri="{A12FA001-AC4F-418D-AE19-62706E023703}">
                      <ahyp:hlinkClr val="tx"/>
                    </a:ext>
                  </a:extLst>
                </a:hlinkClick>
              </a:rPr>
              <a:t>Utah Code 80-6-103</a:t>
            </a:r>
            <a:endParaRPr sz="1500">
              <a:solidFill>
                <a:srgbClr val="E66F25"/>
              </a:solidFill>
              <a:latin typeface="Lato"/>
              <a:ea typeface="Lato"/>
              <a:cs typeface="Lato"/>
              <a:sym typeface="Lato"/>
            </a:endParaRPr>
          </a:p>
        </p:txBody>
      </p:sp>
      <p:sp>
        <p:nvSpPr>
          <p:cNvPr id="438" name="Google Shape;438;p78"/>
          <p:cNvSpPr/>
          <p:nvPr/>
        </p:nvSpPr>
        <p:spPr>
          <a:xfrm>
            <a:off x="4880925" y="2522225"/>
            <a:ext cx="1477200" cy="1905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Victim Information included in Adjudication Letters IF Victim resides in the same school district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pic>
        <p:nvPicPr>
          <p:cNvPr descr="A black and orange text&#10;&#10;Description automatically generated" id="443" name="Google Shape;443;p79"/>
          <p:cNvPicPr preferRelativeResize="0"/>
          <p:nvPr/>
        </p:nvPicPr>
        <p:blipFill rotWithShape="1">
          <a:blip r:embed="rId3">
            <a:alphaModFix/>
          </a:blip>
          <a:srcRect b="0" l="0" r="0" t="0"/>
          <a:stretch/>
        </p:blipFill>
        <p:spPr>
          <a:xfrm>
            <a:off x="456232" y="4666825"/>
            <a:ext cx="870568" cy="158058"/>
          </a:xfrm>
          <a:prstGeom prst="rect">
            <a:avLst/>
          </a:prstGeom>
          <a:noFill/>
          <a:ln>
            <a:noFill/>
          </a:ln>
        </p:spPr>
      </p:pic>
      <p:sp>
        <p:nvSpPr>
          <p:cNvPr id="444" name="Google Shape;444;p79"/>
          <p:cNvSpPr txBox="1"/>
          <p:nvPr/>
        </p:nvSpPr>
        <p:spPr>
          <a:xfrm>
            <a:off x="125375" y="187350"/>
            <a:ext cx="4293300" cy="6849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Clr>
                <a:schemeClr val="dk1"/>
              </a:buClr>
              <a:buSzPts val="1100"/>
              <a:buFont typeface="Arial"/>
              <a:buNone/>
            </a:pPr>
            <a:r>
              <a:rPr b="1" lang="en" sz="2000">
                <a:solidFill>
                  <a:srgbClr val="4F94C4"/>
                </a:solidFill>
                <a:latin typeface="Lato"/>
                <a:ea typeface="Lato"/>
                <a:cs typeface="Lato"/>
                <a:sym typeface="Lato"/>
              </a:rPr>
              <a:t>Juvenile Court Notification Letters NOT Requiring Reintegration Plan</a:t>
            </a:r>
            <a:endParaRPr sz="1100">
              <a:solidFill>
                <a:srgbClr val="4F94C4"/>
              </a:solidFill>
              <a:latin typeface="Lato"/>
              <a:ea typeface="Lato"/>
              <a:cs typeface="Lato"/>
              <a:sym typeface="Lato"/>
            </a:endParaRPr>
          </a:p>
        </p:txBody>
      </p:sp>
      <p:sp>
        <p:nvSpPr>
          <p:cNvPr id="445" name="Google Shape;445;p79"/>
          <p:cNvSpPr/>
          <p:nvPr/>
        </p:nvSpPr>
        <p:spPr>
          <a:xfrm>
            <a:off x="0" y="5088637"/>
            <a:ext cx="9144000" cy="75000"/>
          </a:xfrm>
          <a:prstGeom prst="rect">
            <a:avLst/>
          </a:prstGeom>
          <a:solidFill>
            <a:srgbClr val="E66F2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46" name="Google Shape;446;p79"/>
          <p:cNvSpPr txBox="1"/>
          <p:nvPr/>
        </p:nvSpPr>
        <p:spPr>
          <a:xfrm>
            <a:off x="1511048" y="4695123"/>
            <a:ext cx="328500" cy="2385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t/>
            </a:r>
            <a:endParaRPr sz="1100"/>
          </a:p>
        </p:txBody>
      </p:sp>
      <p:pic>
        <p:nvPicPr>
          <p:cNvPr id="447" name="Google Shape;447;p79"/>
          <p:cNvPicPr preferRelativeResize="0"/>
          <p:nvPr/>
        </p:nvPicPr>
        <p:blipFill>
          <a:blip r:embed="rId4">
            <a:alphaModFix/>
          </a:blip>
          <a:stretch>
            <a:fillRect/>
          </a:stretch>
        </p:blipFill>
        <p:spPr>
          <a:xfrm>
            <a:off x="4470378" y="1017997"/>
            <a:ext cx="4688259" cy="4070644"/>
          </a:xfrm>
          <a:prstGeom prst="rect">
            <a:avLst/>
          </a:prstGeom>
          <a:noFill/>
          <a:ln>
            <a:noFill/>
          </a:ln>
        </p:spPr>
      </p:pic>
      <p:sp>
        <p:nvSpPr>
          <p:cNvPr id="448" name="Google Shape;448;p79"/>
          <p:cNvSpPr txBox="1"/>
          <p:nvPr>
            <p:ph idx="4294967295" type="title"/>
          </p:nvPr>
        </p:nvSpPr>
        <p:spPr>
          <a:xfrm>
            <a:off x="1631800" y="340088"/>
            <a:ext cx="6355500" cy="4150800"/>
          </a:xfrm>
          <a:prstGeom prst="rect">
            <a:avLst/>
          </a:prstGeom>
        </p:spPr>
        <p:txBody>
          <a:bodyPr anchorCtr="0" anchor="ctr" bIns="34275" lIns="68575" spcFirstLastPara="1" rIns="68575" wrap="square" tIns="34275">
            <a:noAutofit/>
          </a:bodyPr>
          <a:lstStyle/>
          <a:p>
            <a:pPr indent="0" lvl="0" marL="457200" rtl="0" algn="l">
              <a:lnSpc>
                <a:spcPct val="100000"/>
              </a:lnSpc>
              <a:spcBef>
                <a:spcPts val="0"/>
              </a:spcBef>
              <a:spcAft>
                <a:spcPts val="0"/>
              </a:spcAft>
              <a:buNone/>
            </a:pPr>
            <a:r>
              <a:t/>
            </a:r>
            <a:endParaRPr b="1" sz="1800">
              <a:solidFill>
                <a:srgbClr val="222222"/>
              </a:solidFill>
            </a:endParaRPr>
          </a:p>
          <a:p>
            <a:pPr indent="0" lvl="0" marL="0" rtl="0" algn="l">
              <a:lnSpc>
                <a:spcPct val="100000"/>
              </a:lnSpc>
              <a:spcBef>
                <a:spcPts val="0"/>
              </a:spcBef>
              <a:spcAft>
                <a:spcPts val="0"/>
              </a:spcAft>
              <a:buNone/>
            </a:pPr>
            <a:r>
              <a:t/>
            </a:r>
            <a:endParaRPr b="1" sz="1200">
              <a:solidFill>
                <a:srgbClr val="222222"/>
              </a:solidFill>
              <a:latin typeface="Arial"/>
              <a:ea typeface="Arial"/>
              <a:cs typeface="Arial"/>
              <a:sym typeface="Arial"/>
            </a:endParaRPr>
          </a:p>
          <a:p>
            <a:pPr indent="0" lvl="0" marL="0" rtl="0" algn="ctr">
              <a:lnSpc>
                <a:spcPct val="100000"/>
              </a:lnSpc>
              <a:spcBef>
                <a:spcPts val="0"/>
              </a:spcBef>
              <a:spcAft>
                <a:spcPts val="0"/>
              </a:spcAft>
              <a:buNone/>
            </a:pPr>
            <a:r>
              <a:t/>
            </a:r>
            <a:endParaRPr b="1" sz="3500">
              <a:solidFill>
                <a:srgbClr val="222222"/>
              </a:solidFill>
              <a:latin typeface="Arial"/>
              <a:ea typeface="Arial"/>
              <a:cs typeface="Arial"/>
              <a:sym typeface="Arial"/>
            </a:endParaRPr>
          </a:p>
        </p:txBody>
      </p:sp>
      <p:sp>
        <p:nvSpPr>
          <p:cNvPr id="449" name="Google Shape;449;p79"/>
          <p:cNvSpPr/>
          <p:nvPr/>
        </p:nvSpPr>
        <p:spPr>
          <a:xfrm>
            <a:off x="4510400" y="863250"/>
            <a:ext cx="1477200" cy="8697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Probation Letters</a:t>
            </a:r>
            <a:endParaRPr/>
          </a:p>
        </p:txBody>
      </p:sp>
      <p:sp>
        <p:nvSpPr>
          <p:cNvPr id="450" name="Google Shape;450;p79"/>
          <p:cNvSpPr/>
          <p:nvPr/>
        </p:nvSpPr>
        <p:spPr>
          <a:xfrm>
            <a:off x="7152950" y="842150"/>
            <a:ext cx="1477200" cy="8697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Released from Probation Letters</a:t>
            </a:r>
            <a:endParaRPr/>
          </a:p>
        </p:txBody>
      </p:sp>
      <p:sp>
        <p:nvSpPr>
          <p:cNvPr id="451" name="Google Shape;451;p79"/>
          <p:cNvSpPr/>
          <p:nvPr/>
        </p:nvSpPr>
        <p:spPr>
          <a:xfrm>
            <a:off x="7725950" y="1722263"/>
            <a:ext cx="331200" cy="3387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2" name="Google Shape;452;p79"/>
          <p:cNvSpPr/>
          <p:nvPr/>
        </p:nvSpPr>
        <p:spPr>
          <a:xfrm>
            <a:off x="7725950" y="3817750"/>
            <a:ext cx="331200" cy="3387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3" name="Google Shape;453;p79"/>
          <p:cNvSpPr/>
          <p:nvPr/>
        </p:nvSpPr>
        <p:spPr>
          <a:xfrm>
            <a:off x="7725950" y="2769988"/>
            <a:ext cx="331200" cy="3387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79"/>
          <p:cNvSpPr/>
          <p:nvPr/>
        </p:nvSpPr>
        <p:spPr>
          <a:xfrm>
            <a:off x="5083400" y="3840300"/>
            <a:ext cx="331200" cy="3387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5" name="Google Shape;455;p79"/>
          <p:cNvSpPr/>
          <p:nvPr/>
        </p:nvSpPr>
        <p:spPr>
          <a:xfrm>
            <a:off x="5083400" y="2802450"/>
            <a:ext cx="331200" cy="3387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v</a:t>
            </a:r>
            <a:endParaRPr/>
          </a:p>
        </p:txBody>
      </p:sp>
      <p:sp>
        <p:nvSpPr>
          <p:cNvPr id="456" name="Google Shape;456;p79"/>
          <p:cNvSpPr/>
          <p:nvPr/>
        </p:nvSpPr>
        <p:spPr>
          <a:xfrm>
            <a:off x="5083400" y="1764588"/>
            <a:ext cx="331200" cy="3387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7" name="Google Shape;457;p79"/>
          <p:cNvSpPr/>
          <p:nvPr/>
        </p:nvSpPr>
        <p:spPr>
          <a:xfrm>
            <a:off x="6897625" y="4170666"/>
            <a:ext cx="1987848" cy="869724"/>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solidFill>
                  <a:schemeClr val="dk1"/>
                </a:solidFill>
              </a:rPr>
              <a:t>Letters sent to school, law enforcement, and PO</a:t>
            </a:r>
            <a:endParaRPr/>
          </a:p>
        </p:txBody>
      </p:sp>
      <p:sp>
        <p:nvSpPr>
          <p:cNvPr id="458" name="Google Shape;458;p79"/>
          <p:cNvSpPr/>
          <p:nvPr/>
        </p:nvSpPr>
        <p:spPr>
          <a:xfrm>
            <a:off x="6897625" y="2071388"/>
            <a:ext cx="1987848" cy="688176"/>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Probation Review Hearing</a:t>
            </a:r>
            <a:endParaRPr/>
          </a:p>
        </p:txBody>
      </p:sp>
      <p:sp>
        <p:nvSpPr>
          <p:cNvPr id="459" name="Google Shape;459;p79"/>
          <p:cNvSpPr/>
          <p:nvPr/>
        </p:nvSpPr>
        <p:spPr>
          <a:xfrm>
            <a:off x="4255075" y="4211727"/>
            <a:ext cx="1987848" cy="787590"/>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Letters sent to school, law enforcement, and PO</a:t>
            </a:r>
            <a:endParaRPr/>
          </a:p>
        </p:txBody>
      </p:sp>
      <p:sp>
        <p:nvSpPr>
          <p:cNvPr id="460" name="Google Shape;460;p79"/>
          <p:cNvSpPr/>
          <p:nvPr/>
        </p:nvSpPr>
        <p:spPr>
          <a:xfrm>
            <a:off x="4255075" y="2134938"/>
            <a:ext cx="1987848" cy="688176"/>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Disposition, youth is placed on probation</a:t>
            </a:r>
            <a:endParaRPr/>
          </a:p>
        </p:txBody>
      </p:sp>
      <p:sp>
        <p:nvSpPr>
          <p:cNvPr id="461" name="Google Shape;461;p79"/>
          <p:cNvSpPr/>
          <p:nvPr/>
        </p:nvSpPr>
        <p:spPr>
          <a:xfrm>
            <a:off x="4255100" y="3173325"/>
            <a:ext cx="1987800" cy="6882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Three types of reports are pulled with case information</a:t>
            </a:r>
            <a:endParaRPr/>
          </a:p>
        </p:txBody>
      </p:sp>
      <p:sp>
        <p:nvSpPr>
          <p:cNvPr id="462" name="Google Shape;462;p79"/>
          <p:cNvSpPr/>
          <p:nvPr/>
        </p:nvSpPr>
        <p:spPr>
          <a:xfrm>
            <a:off x="6897650" y="3119113"/>
            <a:ext cx="1987800" cy="6882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Three types of reports are pulled with case information</a:t>
            </a:r>
            <a:endParaRPr/>
          </a:p>
        </p:txBody>
      </p:sp>
      <p:sp>
        <p:nvSpPr>
          <p:cNvPr id="463" name="Google Shape;463;p79"/>
          <p:cNvSpPr/>
          <p:nvPr/>
        </p:nvSpPr>
        <p:spPr>
          <a:xfrm>
            <a:off x="2123175" y="2136900"/>
            <a:ext cx="1477200" cy="8697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Letters sent for formal probation</a:t>
            </a:r>
            <a:endParaRPr/>
          </a:p>
        </p:txBody>
      </p:sp>
      <p:sp>
        <p:nvSpPr>
          <p:cNvPr id="464" name="Google Shape;464;p79"/>
          <p:cNvSpPr txBox="1"/>
          <p:nvPr/>
        </p:nvSpPr>
        <p:spPr>
          <a:xfrm>
            <a:off x="125375" y="3878675"/>
            <a:ext cx="2126100" cy="42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500" u="sng">
                <a:solidFill>
                  <a:srgbClr val="E66F25"/>
                </a:solidFill>
                <a:latin typeface="Lato"/>
                <a:ea typeface="Lato"/>
                <a:cs typeface="Lato"/>
                <a:sym typeface="Lato"/>
                <a:hlinkClick r:id="rId5">
                  <a:extLst>
                    <a:ext uri="{A12FA001-AC4F-418D-AE19-62706E023703}">
                      <ahyp:hlinkClr val="tx"/>
                    </a:ext>
                  </a:extLst>
                </a:hlinkClick>
              </a:rPr>
              <a:t>Utah Code 80-6-103</a:t>
            </a:r>
            <a:endParaRPr sz="1800">
              <a:solidFill>
                <a:srgbClr val="E66F25"/>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pic>
        <p:nvPicPr>
          <p:cNvPr descr="Low angle view of a building with pillars&#10;&#10;Description automatically generated" id="470" name="Google Shape;470;p80"/>
          <p:cNvPicPr preferRelativeResize="0"/>
          <p:nvPr/>
        </p:nvPicPr>
        <p:blipFill rotWithShape="1">
          <a:blip r:embed="rId3">
            <a:alphaModFix amt="61000"/>
          </a:blip>
          <a:srcRect b="865" l="1653" r="2192" t="2980"/>
          <a:stretch/>
        </p:blipFill>
        <p:spPr>
          <a:xfrm>
            <a:off x="1396445" y="1"/>
            <a:ext cx="7741762" cy="5143500"/>
          </a:xfrm>
          <a:prstGeom prst="rect">
            <a:avLst/>
          </a:prstGeom>
          <a:noFill/>
          <a:ln>
            <a:noFill/>
          </a:ln>
        </p:spPr>
      </p:pic>
      <p:pic>
        <p:nvPicPr>
          <p:cNvPr descr="A black and orange text&#10;&#10;Description automatically generated" id="471" name="Google Shape;471;p80"/>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472" name="Google Shape;472;p80"/>
          <p:cNvSpPr txBox="1"/>
          <p:nvPr/>
        </p:nvSpPr>
        <p:spPr>
          <a:xfrm>
            <a:off x="529825" y="1393626"/>
            <a:ext cx="3854100" cy="3000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Clr>
                <a:schemeClr val="dk1"/>
              </a:buClr>
              <a:buSzPts val="1100"/>
              <a:buFont typeface="Arial"/>
              <a:buNone/>
            </a:pPr>
            <a:r>
              <a:rPr lang="en" sz="1500" u="sng">
                <a:solidFill>
                  <a:srgbClr val="E66F25"/>
                </a:solidFill>
                <a:latin typeface="Lato"/>
                <a:ea typeface="Lato"/>
                <a:cs typeface="Lato"/>
                <a:sym typeface="Lato"/>
                <a:hlinkClick r:id="rId5">
                  <a:extLst>
                    <a:ext uri="{A12FA001-AC4F-418D-AE19-62706E023703}">
                      <ahyp:hlinkClr val="tx"/>
                    </a:ext>
                  </a:extLst>
                </a:hlinkClick>
              </a:rPr>
              <a:t>Utah Code 76-3-203.5</a:t>
            </a:r>
            <a:endParaRPr b="1" sz="1400">
              <a:solidFill>
                <a:srgbClr val="E66F25"/>
              </a:solidFill>
              <a:latin typeface="Lato"/>
              <a:ea typeface="Lato"/>
              <a:cs typeface="Lato"/>
              <a:sym typeface="Lato"/>
            </a:endParaRPr>
          </a:p>
        </p:txBody>
      </p:sp>
      <p:sp>
        <p:nvSpPr>
          <p:cNvPr id="473" name="Google Shape;473;p80"/>
          <p:cNvSpPr txBox="1"/>
          <p:nvPr/>
        </p:nvSpPr>
        <p:spPr>
          <a:xfrm>
            <a:off x="456225" y="1472725"/>
            <a:ext cx="6553800" cy="3301500"/>
          </a:xfrm>
          <a:prstGeom prst="rect">
            <a:avLst/>
          </a:prstGeom>
          <a:noFill/>
          <a:ln>
            <a:noFill/>
          </a:ln>
        </p:spPr>
        <p:txBody>
          <a:bodyPr anchorCtr="0" anchor="t" bIns="34275" lIns="68575" spcFirstLastPara="1" rIns="68575" wrap="square" tIns="34275">
            <a:spAutoFit/>
          </a:bodyPr>
          <a:lstStyle/>
          <a:p>
            <a:pPr indent="0" lvl="0" marL="457200" rtl="0" algn="l">
              <a:spcBef>
                <a:spcPts val="0"/>
              </a:spcBef>
              <a:spcAft>
                <a:spcPts val="0"/>
              </a:spcAft>
              <a:buClr>
                <a:schemeClr val="dk1"/>
              </a:buClr>
              <a:buSzPts val="1100"/>
              <a:buFont typeface="Arial"/>
              <a:buNone/>
            </a:pPr>
            <a:r>
              <a:t/>
            </a:r>
            <a:endParaRPr b="1" sz="1800">
              <a:solidFill>
                <a:srgbClr val="222222"/>
              </a:solidFill>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Rape as described in Section 76-5-402</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Rape of a child as described in Section 76-5-402.1</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Object rape as described in Section 76-5-402.2</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Object rape of a child as described in Section 76-5-402.3</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Forcible sodomy as described in Section 76-5-403</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Sodomy on a child as described in Section 76-5-403.1</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Forcible sexual abuse as described in Section 76-5-404</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Sexual abuse of a child as described in Section 76-5-404.1</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Aggravated sexual abuse of a child as described in Section 76-5-404.3</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Aggravated sexual assault as described in Section 76-5-405</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Sexual exploitation of a minor as described in Section 76-5b-201</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Aggravated sexual exploitation of a minor as described in Section 76-5b-201.1</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Sexual exploitation of a vulnerable adult as described in Section 76-5b-202</a:t>
            </a:r>
            <a:endParaRPr b="1" sz="1200">
              <a:solidFill>
                <a:srgbClr val="757575"/>
              </a:solidFill>
              <a:latin typeface="Lato"/>
              <a:ea typeface="Lato"/>
              <a:cs typeface="Lato"/>
              <a:sym typeface="Lato"/>
            </a:endParaRPr>
          </a:p>
          <a:p>
            <a:pPr indent="-304800" lvl="0" marL="457200" rtl="0" algn="l">
              <a:spcBef>
                <a:spcPts val="0"/>
              </a:spcBef>
              <a:spcAft>
                <a:spcPts val="0"/>
              </a:spcAft>
              <a:buClr>
                <a:srgbClr val="757575"/>
              </a:buClr>
              <a:buSzPts val="1200"/>
              <a:buFont typeface="Lato"/>
              <a:buChar char="●"/>
            </a:pPr>
            <a:r>
              <a:rPr b="1" lang="en" sz="1200">
                <a:solidFill>
                  <a:srgbClr val="757575"/>
                </a:solidFill>
                <a:latin typeface="Lato"/>
                <a:ea typeface="Lato"/>
                <a:cs typeface="Lato"/>
                <a:sym typeface="Lato"/>
              </a:rPr>
              <a:t>Aggravated exploitation of prostitution as described in Subsection 76-5d-208(2)(a)</a:t>
            </a:r>
            <a:endParaRPr b="1" sz="1200">
              <a:solidFill>
                <a:srgbClr val="757575"/>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b="1" sz="1200">
              <a:solidFill>
                <a:srgbClr val="757575"/>
              </a:solidFill>
              <a:latin typeface="Lato"/>
              <a:ea typeface="Lato"/>
              <a:cs typeface="Lato"/>
              <a:sym typeface="Lato"/>
            </a:endParaRPr>
          </a:p>
          <a:p>
            <a:pPr indent="0" lvl="0" marL="0" rtl="0" algn="ctr">
              <a:spcBef>
                <a:spcPts val="0"/>
              </a:spcBef>
              <a:spcAft>
                <a:spcPts val="0"/>
              </a:spcAft>
              <a:buClr>
                <a:schemeClr val="dk1"/>
              </a:buClr>
              <a:buSzPts val="1100"/>
              <a:buFont typeface="Arial"/>
              <a:buNone/>
            </a:pPr>
            <a:r>
              <a:rPr b="1" lang="en" sz="1200">
                <a:solidFill>
                  <a:srgbClr val="757575"/>
                </a:solidFill>
                <a:latin typeface="Lato"/>
                <a:ea typeface="Lato"/>
                <a:cs typeface="Lato"/>
                <a:sym typeface="Lato"/>
              </a:rPr>
              <a:t>Each of these offenses are felony level</a:t>
            </a:r>
            <a:endParaRPr sz="1100">
              <a:solidFill>
                <a:srgbClr val="757575"/>
              </a:solidFill>
              <a:latin typeface="Lato"/>
              <a:ea typeface="Lato"/>
              <a:cs typeface="Lato"/>
              <a:sym typeface="Lato"/>
            </a:endParaRPr>
          </a:p>
        </p:txBody>
      </p:sp>
      <p:sp>
        <p:nvSpPr>
          <p:cNvPr id="474" name="Google Shape;474;p80"/>
          <p:cNvSpPr/>
          <p:nvPr/>
        </p:nvSpPr>
        <p:spPr>
          <a:xfrm>
            <a:off x="456232" y="1393620"/>
            <a:ext cx="86100" cy="132180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75" name="Google Shape;475;p80"/>
          <p:cNvSpPr txBox="1"/>
          <p:nvPr/>
        </p:nvSpPr>
        <p:spPr>
          <a:xfrm>
            <a:off x="196322" y="228596"/>
            <a:ext cx="4795800" cy="9927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Clr>
                <a:schemeClr val="dk1"/>
              </a:buClr>
              <a:buSzPts val="1100"/>
              <a:buFont typeface="Arial"/>
              <a:buNone/>
            </a:pPr>
            <a:r>
              <a:rPr b="1" lang="en" sz="2000">
                <a:solidFill>
                  <a:srgbClr val="4F94C4"/>
                </a:solidFill>
                <a:latin typeface="Lato"/>
                <a:ea typeface="Lato"/>
                <a:cs typeface="Lato"/>
                <a:sym typeface="Lato"/>
              </a:rPr>
              <a:t>Sexual Offenses described as a serious offense that trigger a notification from the Juvenile Court</a:t>
            </a:r>
            <a:endParaRPr sz="2500">
              <a:solidFill>
                <a:srgbClr val="4F94C4"/>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pic>
        <p:nvPicPr>
          <p:cNvPr descr="A gavel on a table&#10;&#10;Description automatically generated" id="480" name="Google Shape;480;p81"/>
          <p:cNvPicPr preferRelativeResize="0"/>
          <p:nvPr/>
        </p:nvPicPr>
        <p:blipFill rotWithShape="1">
          <a:blip r:embed="rId3">
            <a:alphaModFix amt="48000"/>
          </a:blip>
          <a:srcRect b="1166" l="0" r="803" t="794"/>
          <a:stretch/>
        </p:blipFill>
        <p:spPr>
          <a:xfrm>
            <a:off x="1383043" y="0"/>
            <a:ext cx="7760957" cy="5156253"/>
          </a:xfrm>
          <a:prstGeom prst="rect">
            <a:avLst/>
          </a:prstGeom>
          <a:noFill/>
          <a:ln>
            <a:noFill/>
          </a:ln>
        </p:spPr>
      </p:pic>
      <p:pic>
        <p:nvPicPr>
          <p:cNvPr descr="A black and orange text&#10;&#10;Description automatically generated" id="481" name="Google Shape;481;p81"/>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482" name="Google Shape;482;p81"/>
          <p:cNvSpPr txBox="1"/>
          <p:nvPr/>
        </p:nvSpPr>
        <p:spPr>
          <a:xfrm>
            <a:off x="151622" y="188071"/>
            <a:ext cx="4795800" cy="992700"/>
          </a:xfrm>
          <a:prstGeom prst="rect">
            <a:avLst/>
          </a:prstGeom>
          <a:noFill/>
          <a:ln>
            <a:noFill/>
          </a:ln>
        </p:spPr>
        <p:txBody>
          <a:bodyPr anchorCtr="0" anchor="t" bIns="34275" lIns="68575" spcFirstLastPara="1" rIns="68575" wrap="square" tIns="34275">
            <a:spAutoFit/>
          </a:bodyPr>
          <a:lstStyle/>
          <a:p>
            <a:pPr indent="0" lvl="0" marL="0" rtl="0" algn="ctr">
              <a:spcBef>
                <a:spcPts val="0"/>
              </a:spcBef>
              <a:spcAft>
                <a:spcPts val="0"/>
              </a:spcAft>
              <a:buClr>
                <a:schemeClr val="dk1"/>
              </a:buClr>
              <a:buSzPts val="1100"/>
              <a:buFont typeface="Arial"/>
              <a:buNone/>
            </a:pPr>
            <a:r>
              <a:rPr b="1" lang="en" sz="2000">
                <a:solidFill>
                  <a:srgbClr val="4F94C4"/>
                </a:solidFill>
                <a:latin typeface="Lato"/>
                <a:ea typeface="Lato"/>
                <a:cs typeface="Lato"/>
                <a:sym typeface="Lato"/>
              </a:rPr>
              <a:t>Sexual Offenses NOT described as serious offense and will NOT trigger notification from the Juvenile Court</a:t>
            </a:r>
            <a:endParaRPr sz="2500">
              <a:solidFill>
                <a:srgbClr val="4F94C4"/>
              </a:solidFill>
              <a:latin typeface="Lato"/>
              <a:ea typeface="Lato"/>
              <a:cs typeface="Lato"/>
              <a:sym typeface="Lato"/>
            </a:endParaRPr>
          </a:p>
        </p:txBody>
      </p:sp>
      <p:sp>
        <p:nvSpPr>
          <p:cNvPr id="483" name="Google Shape;483;p81"/>
          <p:cNvSpPr txBox="1"/>
          <p:nvPr/>
        </p:nvSpPr>
        <p:spPr>
          <a:xfrm>
            <a:off x="622475" y="1385526"/>
            <a:ext cx="3854100" cy="3000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Clr>
                <a:schemeClr val="dk1"/>
              </a:buClr>
              <a:buSzPts val="1100"/>
              <a:buFont typeface="Arial"/>
              <a:buNone/>
            </a:pPr>
            <a:r>
              <a:rPr lang="en" sz="1500" u="sng">
                <a:solidFill>
                  <a:srgbClr val="E66F25"/>
                </a:solidFill>
                <a:latin typeface="Lato"/>
                <a:ea typeface="Lato"/>
                <a:cs typeface="Lato"/>
                <a:sym typeface="Lato"/>
                <a:hlinkClick r:id="rId5">
                  <a:extLst>
                    <a:ext uri="{A12FA001-AC4F-418D-AE19-62706E023703}">
                      <ahyp:hlinkClr val="tx"/>
                    </a:ext>
                  </a:extLst>
                </a:hlinkClick>
              </a:rPr>
              <a:t>Utah Code 76-3-203.5</a:t>
            </a:r>
            <a:endParaRPr b="1" sz="1400">
              <a:solidFill>
                <a:srgbClr val="E66F25"/>
              </a:solidFill>
              <a:latin typeface="Lato"/>
              <a:ea typeface="Lato"/>
              <a:cs typeface="Lato"/>
              <a:sym typeface="Lato"/>
            </a:endParaRPr>
          </a:p>
        </p:txBody>
      </p:sp>
      <p:sp>
        <p:nvSpPr>
          <p:cNvPr id="484" name="Google Shape;484;p81"/>
          <p:cNvSpPr txBox="1"/>
          <p:nvPr/>
        </p:nvSpPr>
        <p:spPr>
          <a:xfrm>
            <a:off x="624886" y="1764988"/>
            <a:ext cx="3849300" cy="21009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Clr>
                <a:schemeClr val="dk1"/>
              </a:buClr>
              <a:buSzPts val="1100"/>
              <a:buFont typeface="Arial"/>
              <a:buNone/>
            </a:pPr>
            <a:r>
              <a:rPr b="1" lang="en" sz="1200">
                <a:solidFill>
                  <a:srgbClr val="7F7F7F"/>
                </a:solidFill>
                <a:latin typeface="Lato"/>
                <a:ea typeface="Lato"/>
                <a:cs typeface="Lato"/>
                <a:sym typeface="Lato"/>
              </a:rPr>
              <a:t>The "violent felony" offense defined in Subsection (1)(c) does not include any felony sexual offense violation of:</a:t>
            </a:r>
            <a:endParaRPr b="1" sz="1200">
              <a:solidFill>
                <a:srgbClr val="7F7F7F"/>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b="1" lang="en" sz="1200">
                <a:solidFill>
                  <a:srgbClr val="7F7F7F"/>
                </a:solidFill>
                <a:latin typeface="Lato"/>
                <a:ea typeface="Lato"/>
                <a:cs typeface="Lato"/>
                <a:sym typeface="Lato"/>
              </a:rPr>
              <a:t>(A)	enticing a minor, Section 76-5-417;</a:t>
            </a:r>
            <a:endParaRPr b="1" sz="1200">
              <a:solidFill>
                <a:srgbClr val="7F7F7F"/>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b="1" lang="en" sz="1200">
                <a:solidFill>
                  <a:srgbClr val="7F7F7F"/>
                </a:solidFill>
                <a:latin typeface="Lato"/>
                <a:ea typeface="Lato"/>
                <a:cs typeface="Lato"/>
                <a:sym typeface="Lato"/>
              </a:rPr>
              <a:t>(B)	lewdness, Section 76-5-419; or</a:t>
            </a:r>
            <a:endParaRPr b="1" sz="1200">
              <a:solidFill>
                <a:srgbClr val="7F7F7F"/>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b="1" lang="en" sz="1200">
                <a:solidFill>
                  <a:srgbClr val="7F7F7F"/>
                </a:solidFill>
                <a:latin typeface="Lato"/>
                <a:ea typeface="Lato"/>
                <a:cs typeface="Lato"/>
                <a:sym typeface="Lato"/>
              </a:rPr>
              <a:t>(C)	lewdness involving a child, Section 76-5-420.</a:t>
            </a:r>
            <a:endParaRPr b="1" sz="1200">
              <a:solidFill>
                <a:srgbClr val="7F7F7F"/>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b="1" sz="1200">
              <a:solidFill>
                <a:srgbClr val="7F7F7F"/>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b="1" sz="1200">
              <a:solidFill>
                <a:srgbClr val="7F7F7F"/>
              </a:solidFill>
              <a:latin typeface="Lato"/>
              <a:ea typeface="Lato"/>
              <a:cs typeface="Lato"/>
              <a:sym typeface="Lato"/>
            </a:endParaRPr>
          </a:p>
          <a:p>
            <a:pPr indent="-304800" lvl="0" marL="457200" rtl="0" algn="l">
              <a:spcBef>
                <a:spcPts val="0"/>
              </a:spcBef>
              <a:spcAft>
                <a:spcPts val="0"/>
              </a:spcAft>
              <a:buClr>
                <a:srgbClr val="7F7F7F"/>
              </a:buClr>
              <a:buSzPts val="1200"/>
              <a:buFont typeface="Lato"/>
              <a:buChar char="●"/>
            </a:pPr>
            <a:r>
              <a:rPr b="1" lang="en" sz="1200">
                <a:solidFill>
                  <a:srgbClr val="7F7F7F"/>
                </a:solidFill>
                <a:latin typeface="Lato"/>
                <a:ea typeface="Lato"/>
                <a:cs typeface="Lato"/>
                <a:sym typeface="Lato"/>
              </a:rPr>
              <a:t>Any sexual offense that is charged as, or amended to, a misdemeanor level. </a:t>
            </a:r>
            <a:endParaRPr b="1" sz="1200">
              <a:solidFill>
                <a:srgbClr val="7F7F7F"/>
              </a:solidFill>
              <a:latin typeface="Lato"/>
              <a:ea typeface="Lato"/>
              <a:cs typeface="Lato"/>
              <a:sym typeface="Lato"/>
            </a:endParaRPr>
          </a:p>
          <a:p>
            <a:pPr indent="-304800" lvl="0" marL="457200" rtl="0" algn="l">
              <a:spcBef>
                <a:spcPts val="0"/>
              </a:spcBef>
              <a:spcAft>
                <a:spcPts val="0"/>
              </a:spcAft>
              <a:buClr>
                <a:srgbClr val="7F7F7F"/>
              </a:buClr>
              <a:buSzPts val="1200"/>
              <a:buFont typeface="Lato"/>
              <a:buChar char="●"/>
            </a:pPr>
            <a:r>
              <a:rPr b="1" lang="en" sz="1200">
                <a:solidFill>
                  <a:srgbClr val="7F7F7F"/>
                </a:solidFill>
                <a:latin typeface="Lato"/>
                <a:ea typeface="Lato"/>
                <a:cs typeface="Lato"/>
                <a:sym typeface="Lato"/>
              </a:rPr>
              <a:t>Any sexual offense held in abeyance. </a:t>
            </a:r>
            <a:endParaRPr sz="1100">
              <a:solidFill>
                <a:srgbClr val="7F7F7F"/>
              </a:solidFill>
              <a:latin typeface="Lato"/>
              <a:ea typeface="Lato"/>
              <a:cs typeface="Lato"/>
              <a:sym typeface="Lato"/>
            </a:endParaRPr>
          </a:p>
        </p:txBody>
      </p:sp>
      <p:sp>
        <p:nvSpPr>
          <p:cNvPr id="485" name="Google Shape;485;p81"/>
          <p:cNvSpPr/>
          <p:nvPr/>
        </p:nvSpPr>
        <p:spPr>
          <a:xfrm>
            <a:off x="538782" y="1319495"/>
            <a:ext cx="86100" cy="1321800"/>
          </a:xfrm>
          <a:prstGeom prst="rect">
            <a:avLst/>
          </a:prstGeom>
          <a:solidFill>
            <a:srgbClr val="E66F2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86" name="Google Shape;486;p81"/>
          <p:cNvSpPr txBox="1"/>
          <p:nvPr/>
        </p:nvSpPr>
        <p:spPr>
          <a:xfrm>
            <a:off x="1511048" y="4695123"/>
            <a:ext cx="328500" cy="2385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t/>
            </a:r>
            <a:endParaRPr sz="11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pic>
        <p:nvPicPr>
          <p:cNvPr descr="A building with glass windows&#10;&#10;Description automatically generated" id="491" name="Google Shape;491;p82"/>
          <p:cNvPicPr preferRelativeResize="0"/>
          <p:nvPr/>
        </p:nvPicPr>
        <p:blipFill rotWithShape="1">
          <a:blip r:embed="rId3">
            <a:alphaModFix amt="15000"/>
          </a:blip>
          <a:srcRect b="16429" l="24075" r="0" t="0"/>
          <a:stretch/>
        </p:blipFill>
        <p:spPr>
          <a:xfrm>
            <a:off x="-1" y="1891574"/>
            <a:ext cx="4425701" cy="3251928"/>
          </a:xfrm>
          <a:prstGeom prst="rect">
            <a:avLst/>
          </a:prstGeom>
          <a:noFill/>
          <a:ln>
            <a:noFill/>
          </a:ln>
        </p:spPr>
      </p:pic>
      <p:pic>
        <p:nvPicPr>
          <p:cNvPr descr="A black and orange text&#10;&#10;Description automatically generated" id="492" name="Google Shape;492;p82"/>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493" name="Google Shape;493;p82"/>
          <p:cNvSpPr txBox="1"/>
          <p:nvPr/>
        </p:nvSpPr>
        <p:spPr>
          <a:xfrm>
            <a:off x="0" y="65750"/>
            <a:ext cx="1572600" cy="13668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Clr>
                <a:schemeClr val="dk1"/>
              </a:buClr>
              <a:buSzPts val="1100"/>
              <a:buFont typeface="Arial"/>
              <a:buNone/>
            </a:pPr>
            <a:r>
              <a:rPr b="1" lang="en" sz="2200" u="sng">
                <a:solidFill>
                  <a:srgbClr val="4F94C4"/>
                </a:solidFill>
                <a:latin typeface="Lato"/>
                <a:ea typeface="Lato"/>
                <a:cs typeface="Lato"/>
                <a:sym typeface="Lato"/>
                <a:hlinkClick r:id="rId5">
                  <a:extLst>
                    <a:ext uri="{A12FA001-AC4F-418D-AE19-62706E023703}">
                      <ahyp:hlinkClr val="tx"/>
                    </a:ext>
                  </a:extLst>
                </a:hlinkClick>
              </a:rPr>
              <a:t>Letters by School District</a:t>
            </a:r>
            <a:endParaRPr b="1" sz="3300">
              <a:solidFill>
                <a:srgbClr val="4F94C4"/>
              </a:solidFill>
              <a:latin typeface="Lato"/>
              <a:ea typeface="Lato"/>
              <a:cs typeface="Lato"/>
              <a:sym typeface="Lato"/>
            </a:endParaRPr>
          </a:p>
          <a:p>
            <a:pPr indent="0" lvl="0" marL="0" marR="0" rtl="0" algn="l">
              <a:lnSpc>
                <a:spcPct val="52083"/>
              </a:lnSpc>
              <a:spcBef>
                <a:spcPts val="0"/>
              </a:spcBef>
              <a:spcAft>
                <a:spcPts val="0"/>
              </a:spcAft>
              <a:buNone/>
            </a:pPr>
            <a:r>
              <a:t/>
            </a:r>
            <a:endParaRPr sz="1400">
              <a:solidFill>
                <a:schemeClr val="dk1"/>
              </a:solidFill>
              <a:latin typeface="Arial"/>
              <a:ea typeface="Arial"/>
              <a:cs typeface="Arial"/>
              <a:sym typeface="Arial"/>
            </a:endParaRPr>
          </a:p>
          <a:p>
            <a:pPr indent="0" lvl="0" marL="0" marR="0" rtl="0" algn="l">
              <a:spcBef>
                <a:spcPts val="0"/>
              </a:spcBef>
              <a:spcAft>
                <a:spcPts val="0"/>
              </a:spcAft>
              <a:buNone/>
            </a:pPr>
            <a:r>
              <a:t/>
            </a:r>
            <a:endParaRPr sz="1100"/>
          </a:p>
        </p:txBody>
      </p:sp>
      <p:sp>
        <p:nvSpPr>
          <p:cNvPr id="494" name="Google Shape;494;p82"/>
          <p:cNvSpPr/>
          <p:nvPr/>
        </p:nvSpPr>
        <p:spPr>
          <a:xfrm>
            <a:off x="-262" y="5062194"/>
            <a:ext cx="9144300" cy="81300"/>
          </a:xfrm>
          <a:prstGeom prst="rect">
            <a:avLst/>
          </a:prstGeom>
          <a:solidFill>
            <a:srgbClr val="E66F2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95" name="Google Shape;495;p82"/>
          <p:cNvSpPr/>
          <p:nvPr/>
        </p:nvSpPr>
        <p:spPr>
          <a:xfrm>
            <a:off x="-262" y="5038509"/>
            <a:ext cx="9144300" cy="34200"/>
          </a:xfrm>
          <a:prstGeom prst="rect">
            <a:avLst/>
          </a:prstGeom>
          <a:solidFill>
            <a:srgbClr val="4F94C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pic>
        <p:nvPicPr>
          <p:cNvPr id="496" name="Google Shape;496;p82" title="Screenshot (99).png"/>
          <p:cNvPicPr preferRelativeResize="0"/>
          <p:nvPr/>
        </p:nvPicPr>
        <p:blipFill>
          <a:blip r:embed="rId6">
            <a:alphaModFix/>
          </a:blip>
          <a:stretch>
            <a:fillRect/>
          </a:stretch>
        </p:blipFill>
        <p:spPr>
          <a:xfrm>
            <a:off x="1737650" y="125650"/>
            <a:ext cx="7278625" cy="48234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pic>
        <p:nvPicPr>
          <p:cNvPr descr="A close-up of a gavel&#10;&#10;Description automatically generated" id="501" name="Google Shape;501;p83"/>
          <p:cNvPicPr preferRelativeResize="0"/>
          <p:nvPr/>
        </p:nvPicPr>
        <p:blipFill rotWithShape="1">
          <a:blip r:embed="rId3">
            <a:alphaModFix amt="50000"/>
          </a:blip>
          <a:srcRect b="9872" l="0" r="0" t="-781"/>
          <a:stretch/>
        </p:blipFill>
        <p:spPr>
          <a:xfrm>
            <a:off x="1" y="2420471"/>
            <a:ext cx="4555401" cy="2723030"/>
          </a:xfrm>
          <a:prstGeom prst="rect">
            <a:avLst/>
          </a:prstGeom>
          <a:noFill/>
          <a:ln>
            <a:noFill/>
          </a:ln>
        </p:spPr>
      </p:pic>
      <p:pic>
        <p:nvPicPr>
          <p:cNvPr descr="A black and orange text&#10;&#10;Description automatically generated" id="502" name="Google Shape;502;p83"/>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503" name="Google Shape;503;p83"/>
          <p:cNvSpPr txBox="1"/>
          <p:nvPr/>
        </p:nvSpPr>
        <p:spPr>
          <a:xfrm>
            <a:off x="222450" y="187350"/>
            <a:ext cx="2383800" cy="13512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Clr>
                <a:schemeClr val="dk1"/>
              </a:buClr>
              <a:buSzPts val="1100"/>
              <a:buFont typeface="Arial"/>
              <a:buNone/>
            </a:pPr>
            <a:r>
              <a:rPr b="1" lang="en" sz="2200" u="sng">
                <a:solidFill>
                  <a:srgbClr val="4F94C4"/>
                </a:solidFill>
                <a:latin typeface="Lato"/>
                <a:ea typeface="Lato"/>
                <a:cs typeface="Lato"/>
                <a:sym typeface="Lato"/>
                <a:hlinkClick r:id="rId5">
                  <a:extLst>
                    <a:ext uri="{A12FA001-AC4F-418D-AE19-62706E023703}">
                      <ahyp:hlinkClr val="tx"/>
                    </a:ext>
                  </a:extLst>
                </a:hlinkClick>
              </a:rPr>
              <a:t>Letters by Judicial District</a:t>
            </a:r>
            <a:endParaRPr b="1" sz="3300">
              <a:solidFill>
                <a:srgbClr val="4F94C4"/>
              </a:solidFill>
              <a:latin typeface="Lato"/>
              <a:ea typeface="Lato"/>
              <a:cs typeface="Lato"/>
              <a:sym typeface="Lato"/>
            </a:endParaRPr>
          </a:p>
          <a:p>
            <a:pPr indent="0" lvl="0" marL="0" marR="0" rtl="0" algn="l">
              <a:lnSpc>
                <a:spcPct val="52083"/>
              </a:lnSpc>
              <a:spcBef>
                <a:spcPts val="0"/>
              </a:spcBef>
              <a:spcAft>
                <a:spcPts val="0"/>
              </a:spcAft>
              <a:buNone/>
            </a:pPr>
            <a:r>
              <a:t/>
            </a:r>
            <a:endParaRPr sz="1400">
              <a:solidFill>
                <a:schemeClr val="dk1"/>
              </a:solidFill>
              <a:latin typeface="Arial"/>
              <a:ea typeface="Arial"/>
              <a:cs typeface="Arial"/>
              <a:sym typeface="Arial"/>
            </a:endParaRPr>
          </a:p>
          <a:p>
            <a:pPr indent="0" lvl="0" marL="0" marR="0" rtl="0" algn="l">
              <a:spcBef>
                <a:spcPts val="0"/>
              </a:spcBef>
              <a:spcAft>
                <a:spcPts val="0"/>
              </a:spcAft>
              <a:buNone/>
            </a:pPr>
            <a:r>
              <a:t/>
            </a:r>
            <a:endParaRPr sz="2100"/>
          </a:p>
          <a:p>
            <a:pPr indent="0" lvl="0" marL="685800" rtl="0" algn="l">
              <a:lnSpc>
                <a:spcPct val="115000"/>
              </a:lnSpc>
              <a:spcBef>
                <a:spcPts val="0"/>
              </a:spcBef>
              <a:spcAft>
                <a:spcPts val="0"/>
              </a:spcAft>
              <a:buClr>
                <a:schemeClr val="dk1"/>
              </a:buClr>
              <a:buSzPts val="800"/>
              <a:buFont typeface="Arial"/>
              <a:buNone/>
            </a:pPr>
            <a:r>
              <a:t/>
            </a:r>
            <a:endParaRPr sz="1100">
              <a:solidFill>
                <a:srgbClr val="747474"/>
              </a:solidFill>
              <a:latin typeface="Lato"/>
              <a:ea typeface="Lato"/>
              <a:cs typeface="Lato"/>
              <a:sym typeface="Lato"/>
            </a:endParaRPr>
          </a:p>
        </p:txBody>
      </p:sp>
      <p:sp>
        <p:nvSpPr>
          <p:cNvPr id="504" name="Google Shape;504;p83"/>
          <p:cNvSpPr/>
          <p:nvPr/>
        </p:nvSpPr>
        <p:spPr>
          <a:xfrm>
            <a:off x="-262" y="5062194"/>
            <a:ext cx="9144300" cy="81300"/>
          </a:xfrm>
          <a:prstGeom prst="rect">
            <a:avLst/>
          </a:prstGeom>
          <a:solidFill>
            <a:srgbClr val="E66F2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05" name="Google Shape;505;p83"/>
          <p:cNvSpPr/>
          <p:nvPr/>
        </p:nvSpPr>
        <p:spPr>
          <a:xfrm>
            <a:off x="-262" y="5038509"/>
            <a:ext cx="9144300" cy="34200"/>
          </a:xfrm>
          <a:prstGeom prst="rect">
            <a:avLst/>
          </a:prstGeom>
          <a:solidFill>
            <a:srgbClr val="4F94C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pic>
        <p:nvPicPr>
          <p:cNvPr id="506" name="Google Shape;506;p83" title="Screenshot (91).png"/>
          <p:cNvPicPr preferRelativeResize="0"/>
          <p:nvPr/>
        </p:nvPicPr>
        <p:blipFill>
          <a:blip r:embed="rId6">
            <a:alphaModFix/>
          </a:blip>
          <a:stretch>
            <a:fillRect/>
          </a:stretch>
        </p:blipFill>
        <p:spPr>
          <a:xfrm>
            <a:off x="1914100" y="1197650"/>
            <a:ext cx="6936900" cy="24673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pic>
        <p:nvPicPr>
          <p:cNvPr descr="A building with a round roof&#10;&#10;Description automatically generated with medium confidence" id="512" name="Google Shape;512;p84"/>
          <p:cNvPicPr preferRelativeResize="0"/>
          <p:nvPr/>
        </p:nvPicPr>
        <p:blipFill rotWithShape="1">
          <a:blip r:embed="rId3">
            <a:alphaModFix amt="18000"/>
          </a:blip>
          <a:srcRect b="39412" l="8775" r="0" t="0"/>
          <a:stretch/>
        </p:blipFill>
        <p:spPr>
          <a:xfrm>
            <a:off x="0" y="2899051"/>
            <a:ext cx="5317756" cy="2244448"/>
          </a:xfrm>
          <a:prstGeom prst="rect">
            <a:avLst/>
          </a:prstGeom>
          <a:noFill/>
          <a:ln>
            <a:noFill/>
          </a:ln>
        </p:spPr>
      </p:pic>
      <p:pic>
        <p:nvPicPr>
          <p:cNvPr descr="A black and orange text&#10;&#10;Description automatically generated" id="513" name="Google Shape;513;p84"/>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514" name="Google Shape;514;p84"/>
          <p:cNvSpPr txBox="1"/>
          <p:nvPr/>
        </p:nvSpPr>
        <p:spPr>
          <a:xfrm>
            <a:off x="48172" y="157671"/>
            <a:ext cx="4795800" cy="7311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Clr>
                <a:schemeClr val="dk1"/>
              </a:buClr>
              <a:buSzPts val="1100"/>
              <a:buFont typeface="Arial"/>
              <a:buNone/>
            </a:pPr>
            <a:r>
              <a:rPr b="1" lang="en" sz="2200" u="sng">
                <a:solidFill>
                  <a:srgbClr val="4F94C4"/>
                </a:solidFill>
                <a:latin typeface="Lato"/>
                <a:ea typeface="Lato"/>
                <a:cs typeface="Lato"/>
                <a:sym typeface="Lato"/>
                <a:hlinkClick r:id="rId5">
                  <a:extLst>
                    <a:ext uri="{A12FA001-AC4F-418D-AE19-62706E023703}">
                      <ahyp:hlinkClr val="tx"/>
                    </a:ext>
                  </a:extLst>
                </a:hlinkClick>
              </a:rPr>
              <a:t>Letters by County</a:t>
            </a:r>
            <a:endParaRPr b="1" sz="1700" u="sng">
              <a:solidFill>
                <a:srgbClr val="4F94C4"/>
              </a:solidFill>
              <a:latin typeface="Lato"/>
              <a:ea typeface="Lato"/>
              <a:cs typeface="Lato"/>
              <a:sym typeface="Lato"/>
            </a:endParaRPr>
          </a:p>
          <a:p>
            <a:pPr indent="0" lvl="0" marL="0" marR="0" rtl="0" algn="l">
              <a:spcBef>
                <a:spcPts val="0"/>
              </a:spcBef>
              <a:spcAft>
                <a:spcPts val="0"/>
              </a:spcAft>
              <a:buNone/>
            </a:pPr>
            <a:r>
              <a:t/>
            </a:r>
            <a:endParaRPr b="1" sz="2100">
              <a:solidFill>
                <a:srgbClr val="4F94C4"/>
              </a:solidFill>
              <a:latin typeface="Lato"/>
              <a:ea typeface="Lato"/>
              <a:cs typeface="Lato"/>
              <a:sym typeface="Lato"/>
            </a:endParaRPr>
          </a:p>
        </p:txBody>
      </p:sp>
      <p:pic>
        <p:nvPicPr>
          <p:cNvPr id="515" name="Google Shape;515;p84" title="Screenshot (98).png"/>
          <p:cNvPicPr preferRelativeResize="0"/>
          <p:nvPr/>
        </p:nvPicPr>
        <p:blipFill>
          <a:blip r:embed="rId6">
            <a:alphaModFix/>
          </a:blip>
          <a:stretch>
            <a:fillRect/>
          </a:stretch>
        </p:blipFill>
        <p:spPr>
          <a:xfrm>
            <a:off x="2636800" y="237375"/>
            <a:ext cx="6203549" cy="46687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 name="Shape 519"/>
        <p:cNvGrpSpPr/>
        <p:nvPr/>
      </p:nvGrpSpPr>
      <p:grpSpPr>
        <a:xfrm>
          <a:off x="0" y="0"/>
          <a:ext cx="0" cy="0"/>
          <a:chOff x="0" y="0"/>
          <a:chExt cx="0" cy="0"/>
        </a:xfrm>
      </p:grpSpPr>
      <p:pic>
        <p:nvPicPr>
          <p:cNvPr descr="A gavel on a table&#10;&#10;Description automatically generated" id="520" name="Google Shape;520;p85"/>
          <p:cNvPicPr preferRelativeResize="0"/>
          <p:nvPr/>
        </p:nvPicPr>
        <p:blipFill rotWithShape="1">
          <a:blip r:embed="rId3">
            <a:alphaModFix amt="48000"/>
          </a:blip>
          <a:srcRect b="1166" l="0" r="803" t="794"/>
          <a:stretch/>
        </p:blipFill>
        <p:spPr>
          <a:xfrm>
            <a:off x="1383043" y="0"/>
            <a:ext cx="7760957" cy="5156253"/>
          </a:xfrm>
          <a:prstGeom prst="rect">
            <a:avLst/>
          </a:prstGeom>
          <a:noFill/>
          <a:ln>
            <a:noFill/>
          </a:ln>
        </p:spPr>
      </p:pic>
      <p:pic>
        <p:nvPicPr>
          <p:cNvPr descr="A black and orange text&#10;&#10;Description automatically generated" id="521" name="Google Shape;521;p85"/>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522" name="Google Shape;522;p85"/>
          <p:cNvSpPr txBox="1"/>
          <p:nvPr/>
        </p:nvSpPr>
        <p:spPr>
          <a:xfrm>
            <a:off x="115250" y="309675"/>
            <a:ext cx="3788100" cy="32538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Clr>
                <a:schemeClr val="dk1"/>
              </a:buClr>
              <a:buSzPts val="1100"/>
              <a:buFont typeface="Arial"/>
              <a:buNone/>
            </a:pPr>
            <a:r>
              <a:rPr b="1" lang="en" sz="2200">
                <a:solidFill>
                  <a:srgbClr val="4F94C4"/>
                </a:solidFill>
                <a:latin typeface="Lato"/>
                <a:ea typeface="Lato"/>
                <a:cs typeface="Lato"/>
                <a:sym typeface="Lato"/>
              </a:rPr>
              <a:t>CARE / UTREX Interface</a:t>
            </a:r>
            <a:endParaRPr b="1" sz="2100">
              <a:solidFill>
                <a:srgbClr val="4F94C4"/>
              </a:solidFill>
              <a:latin typeface="Lato"/>
              <a:ea typeface="Lato"/>
              <a:cs typeface="Lato"/>
              <a:sym typeface="Lato"/>
            </a:endParaRPr>
          </a:p>
          <a:p>
            <a:pPr indent="0" lvl="0" marL="0" marR="0" rtl="0" algn="l">
              <a:lnSpc>
                <a:spcPct val="52083"/>
              </a:lnSpc>
              <a:spcBef>
                <a:spcPts val="0"/>
              </a:spcBef>
              <a:spcAft>
                <a:spcPts val="0"/>
              </a:spcAft>
              <a:buNone/>
            </a:pPr>
            <a:r>
              <a:t/>
            </a:r>
            <a:endParaRPr sz="1400">
              <a:solidFill>
                <a:schemeClr val="dk1"/>
              </a:solidFill>
              <a:latin typeface="Arial"/>
              <a:ea typeface="Arial"/>
              <a:cs typeface="Arial"/>
              <a:sym typeface="Arial"/>
            </a:endParaRPr>
          </a:p>
          <a:p>
            <a:pPr indent="0" lvl="0" marL="0" rtl="0" algn="l">
              <a:lnSpc>
                <a:spcPct val="115000"/>
              </a:lnSpc>
              <a:spcBef>
                <a:spcPts val="0"/>
              </a:spcBef>
              <a:spcAft>
                <a:spcPts val="0"/>
              </a:spcAft>
              <a:buSzPts val="1100"/>
              <a:buNone/>
            </a:pPr>
            <a:r>
              <a:rPr lang="en" sz="1200">
                <a:solidFill>
                  <a:srgbClr val="757575"/>
                </a:solidFill>
                <a:latin typeface="Lato"/>
                <a:ea typeface="Lato"/>
                <a:cs typeface="Lato"/>
                <a:sym typeface="Lato"/>
              </a:rPr>
              <a:t>The Juvenile Court system (CARE) can now access UTREX enrollment information directly. Probation Officers have access to this. The AOC has a direct SSID login that is used to look up most current enrollment information</a:t>
            </a:r>
            <a:endParaRPr sz="1200">
              <a:solidFill>
                <a:srgbClr val="757575"/>
              </a:solidFill>
              <a:latin typeface="Lato"/>
              <a:ea typeface="Lato"/>
              <a:cs typeface="Lato"/>
              <a:sym typeface="Lato"/>
            </a:endParaRPr>
          </a:p>
          <a:p>
            <a:pPr indent="0" lvl="0" marL="0" rtl="0" algn="l">
              <a:lnSpc>
                <a:spcPct val="115000"/>
              </a:lnSpc>
              <a:spcBef>
                <a:spcPts val="0"/>
              </a:spcBef>
              <a:spcAft>
                <a:spcPts val="0"/>
              </a:spcAft>
              <a:buSzPts val="1100"/>
              <a:buNone/>
            </a:pPr>
            <a:r>
              <a:t/>
            </a:r>
            <a:endParaRPr sz="1200">
              <a:solidFill>
                <a:srgbClr val="757575"/>
              </a:solidFill>
              <a:latin typeface="Lato"/>
              <a:ea typeface="Lato"/>
              <a:cs typeface="Lato"/>
              <a:sym typeface="Lato"/>
            </a:endParaRPr>
          </a:p>
          <a:p>
            <a:pPr indent="0" lvl="0" marL="0" rtl="0" algn="l">
              <a:lnSpc>
                <a:spcPct val="115000"/>
              </a:lnSpc>
              <a:spcBef>
                <a:spcPts val="0"/>
              </a:spcBef>
              <a:spcAft>
                <a:spcPts val="0"/>
              </a:spcAft>
              <a:buSzPts val="1100"/>
              <a:buNone/>
            </a:pPr>
            <a:r>
              <a:t/>
            </a:r>
            <a:endParaRPr sz="1200">
              <a:solidFill>
                <a:srgbClr val="757575"/>
              </a:solidFill>
              <a:latin typeface="Lato"/>
              <a:ea typeface="Lato"/>
              <a:cs typeface="Lato"/>
              <a:sym typeface="Lato"/>
            </a:endParaRPr>
          </a:p>
          <a:p>
            <a:pPr indent="0" lvl="0" marL="0" rtl="0" algn="l">
              <a:lnSpc>
                <a:spcPct val="115000"/>
              </a:lnSpc>
              <a:spcBef>
                <a:spcPts val="0"/>
              </a:spcBef>
              <a:spcAft>
                <a:spcPts val="0"/>
              </a:spcAft>
              <a:buSzPts val="1100"/>
              <a:buNone/>
            </a:pPr>
            <a:r>
              <a:rPr lang="en" sz="1200">
                <a:solidFill>
                  <a:srgbClr val="757575"/>
                </a:solidFill>
                <a:latin typeface="Lato"/>
                <a:ea typeface="Lato"/>
                <a:cs typeface="Lato"/>
                <a:sym typeface="Lato"/>
              </a:rPr>
              <a:t>Dropped out/unenrolled youth: Letters sent to school district within which the youth resides</a:t>
            </a:r>
            <a:endParaRPr sz="1200">
              <a:solidFill>
                <a:srgbClr val="757575"/>
              </a:solidFill>
              <a:latin typeface="Lato"/>
              <a:ea typeface="Lato"/>
              <a:cs typeface="Lato"/>
              <a:sym typeface="Lato"/>
            </a:endParaRPr>
          </a:p>
          <a:p>
            <a:pPr indent="0" lvl="0" marL="0" rtl="0" algn="l">
              <a:lnSpc>
                <a:spcPct val="115000"/>
              </a:lnSpc>
              <a:spcBef>
                <a:spcPts val="0"/>
              </a:spcBef>
              <a:spcAft>
                <a:spcPts val="0"/>
              </a:spcAft>
              <a:buSzPts val="1100"/>
              <a:buNone/>
            </a:pPr>
            <a:r>
              <a:t/>
            </a:r>
            <a:endParaRPr sz="1200">
              <a:solidFill>
                <a:srgbClr val="757575"/>
              </a:solidFill>
              <a:latin typeface="Lato"/>
              <a:ea typeface="Lato"/>
              <a:cs typeface="Lato"/>
              <a:sym typeface="Lato"/>
            </a:endParaRPr>
          </a:p>
          <a:p>
            <a:pPr indent="0" lvl="0" marL="0" rtl="0" algn="l">
              <a:lnSpc>
                <a:spcPct val="115000"/>
              </a:lnSpc>
              <a:spcBef>
                <a:spcPts val="0"/>
              </a:spcBef>
              <a:spcAft>
                <a:spcPts val="0"/>
              </a:spcAft>
              <a:buSzPts val="1100"/>
              <a:buNone/>
            </a:pPr>
            <a:r>
              <a:rPr lang="en" sz="1200">
                <a:solidFill>
                  <a:srgbClr val="757575"/>
                </a:solidFill>
                <a:latin typeface="Lato"/>
                <a:ea typeface="Lato"/>
                <a:cs typeface="Lato"/>
                <a:sym typeface="Lato"/>
              </a:rPr>
              <a:t>Youth placed in Residential Treatment Centers: Letter sent to school district within which the RTC resides</a:t>
            </a:r>
            <a:endParaRPr sz="1200">
              <a:solidFill>
                <a:srgbClr val="757575"/>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t/>
            </a:r>
            <a:endParaRPr sz="1200">
              <a:solidFill>
                <a:srgbClr val="7F7F7F"/>
              </a:solidFill>
              <a:latin typeface="Lato"/>
              <a:ea typeface="Lato"/>
              <a:cs typeface="Lato"/>
              <a:sym typeface="Lato"/>
            </a:endParaRPr>
          </a:p>
        </p:txBody>
      </p:sp>
      <p:pic>
        <p:nvPicPr>
          <p:cNvPr id="523" name="Google Shape;523;p85"/>
          <p:cNvPicPr preferRelativeResize="0"/>
          <p:nvPr/>
        </p:nvPicPr>
        <p:blipFill>
          <a:blip r:embed="rId5">
            <a:alphaModFix/>
          </a:blip>
          <a:stretch>
            <a:fillRect/>
          </a:stretch>
        </p:blipFill>
        <p:spPr>
          <a:xfrm>
            <a:off x="4321700" y="1648400"/>
            <a:ext cx="4219635" cy="3018425"/>
          </a:xfrm>
          <a:prstGeom prst="rect">
            <a:avLst/>
          </a:prstGeom>
          <a:noFill/>
          <a:ln>
            <a:noFill/>
          </a:ln>
        </p:spPr>
      </p:pic>
      <p:sp>
        <p:nvSpPr>
          <p:cNvPr id="524" name="Google Shape;524;p85"/>
          <p:cNvSpPr/>
          <p:nvPr/>
        </p:nvSpPr>
        <p:spPr>
          <a:xfrm>
            <a:off x="3242700" y="3974800"/>
            <a:ext cx="1018200" cy="509100"/>
          </a:xfrm>
          <a:prstGeom prst="rightArrow">
            <a:avLst>
              <a:gd fmla="val 50000" name="adj1"/>
              <a:gd fmla="val 50000" name="adj2"/>
            </a:avLst>
          </a:prstGeom>
          <a:solidFill>
            <a:srgbClr val="00008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pic>
        <p:nvPicPr>
          <p:cNvPr descr="A black and orange text&#10;&#10;Description automatically generated" id="529" name="Google Shape;529;p86"/>
          <p:cNvPicPr preferRelativeResize="0"/>
          <p:nvPr/>
        </p:nvPicPr>
        <p:blipFill rotWithShape="1">
          <a:blip r:embed="rId3">
            <a:alphaModFix/>
          </a:blip>
          <a:srcRect b="0" l="0" r="0" t="0"/>
          <a:stretch/>
        </p:blipFill>
        <p:spPr>
          <a:xfrm>
            <a:off x="456232" y="4666825"/>
            <a:ext cx="870568" cy="158058"/>
          </a:xfrm>
          <a:prstGeom prst="rect">
            <a:avLst/>
          </a:prstGeom>
          <a:noFill/>
          <a:ln>
            <a:noFill/>
          </a:ln>
        </p:spPr>
      </p:pic>
      <p:sp>
        <p:nvSpPr>
          <p:cNvPr id="530" name="Google Shape;530;p86"/>
          <p:cNvSpPr txBox="1"/>
          <p:nvPr/>
        </p:nvSpPr>
        <p:spPr>
          <a:xfrm>
            <a:off x="385021" y="531846"/>
            <a:ext cx="7113600" cy="11442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b="1" lang="en" sz="2600">
                <a:solidFill>
                  <a:srgbClr val="4F94C4"/>
                </a:solidFill>
                <a:latin typeface="Lato"/>
                <a:ea typeface="Lato"/>
                <a:cs typeface="Lato"/>
                <a:sym typeface="Lato"/>
              </a:rPr>
              <a:t>Contact Information for Enrollment</a:t>
            </a:r>
            <a:endParaRPr b="1" sz="2600">
              <a:solidFill>
                <a:srgbClr val="4F94C4"/>
              </a:solidFill>
              <a:latin typeface="Lato"/>
              <a:ea typeface="Lato"/>
              <a:cs typeface="Lato"/>
              <a:sym typeface="Lato"/>
            </a:endParaRPr>
          </a:p>
          <a:p>
            <a:pPr indent="0" lvl="0" marL="0" marR="0" rtl="0" algn="l">
              <a:lnSpc>
                <a:spcPct val="52083"/>
              </a:lnSpc>
              <a:spcBef>
                <a:spcPts val="0"/>
              </a:spcBef>
              <a:spcAft>
                <a:spcPts val="0"/>
              </a:spcAft>
              <a:buNone/>
            </a:pPr>
            <a:r>
              <a:t/>
            </a:r>
            <a:endParaRPr sz="1400">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 sz="1700">
                <a:solidFill>
                  <a:srgbClr val="888888"/>
                </a:solidFill>
                <a:latin typeface="Lato"/>
                <a:ea typeface="Lato"/>
                <a:cs typeface="Lato"/>
                <a:sym typeface="Lato"/>
              </a:rPr>
              <a:t>If you get a notification letter for a youth not enrolled in your school district, please notify any of the following people:</a:t>
            </a:r>
            <a:endParaRPr sz="1100">
              <a:solidFill>
                <a:srgbClr val="888888"/>
              </a:solidFill>
              <a:latin typeface="Lato"/>
              <a:ea typeface="Lato"/>
              <a:cs typeface="Lato"/>
              <a:sym typeface="Lato"/>
            </a:endParaRPr>
          </a:p>
        </p:txBody>
      </p:sp>
      <p:sp>
        <p:nvSpPr>
          <p:cNvPr id="531" name="Google Shape;531;p86"/>
          <p:cNvSpPr txBox="1"/>
          <p:nvPr/>
        </p:nvSpPr>
        <p:spPr>
          <a:xfrm>
            <a:off x="385025" y="2057625"/>
            <a:ext cx="4561800" cy="1731600"/>
          </a:xfrm>
          <a:prstGeom prst="rect">
            <a:avLst/>
          </a:prstGeom>
          <a:noFill/>
          <a:ln>
            <a:noFill/>
          </a:ln>
        </p:spPr>
        <p:txBody>
          <a:bodyPr anchorCtr="0" anchor="t" bIns="34275" lIns="68575" spcFirstLastPara="1" rIns="68575" wrap="square" tIns="34275">
            <a:spAutoFit/>
          </a:bodyPr>
          <a:lstStyle/>
          <a:p>
            <a:pPr indent="-330200" lvl="0" marL="457200" rtl="0" algn="l">
              <a:lnSpc>
                <a:spcPct val="115000"/>
              </a:lnSpc>
              <a:spcBef>
                <a:spcPts val="0"/>
              </a:spcBef>
              <a:spcAft>
                <a:spcPts val="0"/>
              </a:spcAft>
              <a:buClr>
                <a:srgbClr val="888888"/>
              </a:buClr>
              <a:buSzPts val="1600"/>
              <a:buFont typeface="Lato"/>
              <a:buChar char="●"/>
            </a:pPr>
            <a:r>
              <a:rPr lang="en" sz="1600">
                <a:solidFill>
                  <a:srgbClr val="888888"/>
                </a:solidFill>
                <a:latin typeface="Lato"/>
                <a:ea typeface="Lato"/>
                <a:cs typeface="Lato"/>
                <a:sym typeface="Lato"/>
              </a:rPr>
              <a:t>David Sollami, </a:t>
            </a:r>
            <a:r>
              <a:rPr lang="en" sz="1600" u="sng">
                <a:solidFill>
                  <a:srgbClr val="E66F25"/>
                </a:solidFill>
                <a:latin typeface="Lato"/>
                <a:ea typeface="Lato"/>
                <a:cs typeface="Lato"/>
                <a:sym typeface="Lato"/>
                <a:hlinkClick r:id="rId4">
                  <a:extLst>
                    <a:ext uri="{A12FA001-AC4F-418D-AE19-62706E023703}">
                      <ahyp:hlinkClr val="tx"/>
                    </a:ext>
                  </a:extLst>
                </a:hlinkClick>
              </a:rPr>
              <a:t>david.sollami@schools.utah.gov</a:t>
            </a:r>
            <a:endParaRPr sz="1600">
              <a:solidFill>
                <a:srgbClr val="E66F25"/>
              </a:solidFill>
              <a:latin typeface="Lato"/>
              <a:ea typeface="Lato"/>
              <a:cs typeface="Lato"/>
              <a:sym typeface="Lato"/>
            </a:endParaRPr>
          </a:p>
          <a:p>
            <a:pPr indent="-330200" lvl="0" marL="457200" rtl="0" algn="l">
              <a:lnSpc>
                <a:spcPct val="115000"/>
              </a:lnSpc>
              <a:spcBef>
                <a:spcPts val="0"/>
              </a:spcBef>
              <a:spcAft>
                <a:spcPts val="0"/>
              </a:spcAft>
              <a:buClr>
                <a:srgbClr val="888888"/>
              </a:buClr>
              <a:buSzPts val="1600"/>
              <a:buFont typeface="Lato"/>
              <a:buChar char="●"/>
            </a:pPr>
            <a:r>
              <a:rPr lang="en" sz="1600">
                <a:solidFill>
                  <a:srgbClr val="888888"/>
                </a:solidFill>
                <a:latin typeface="Lato"/>
                <a:ea typeface="Lato"/>
                <a:cs typeface="Lato"/>
                <a:sym typeface="Lato"/>
              </a:rPr>
              <a:t>Benji Carrier, </a:t>
            </a:r>
            <a:r>
              <a:rPr lang="en" sz="1600" u="sng">
                <a:solidFill>
                  <a:srgbClr val="E66F25"/>
                </a:solidFill>
                <a:highlight>
                  <a:schemeClr val="lt1"/>
                </a:highlight>
                <a:latin typeface="Lato"/>
                <a:ea typeface="Lato"/>
                <a:cs typeface="Lato"/>
                <a:sym typeface="Lato"/>
                <a:hlinkClick r:id="rId5">
                  <a:extLst>
                    <a:ext uri="{A12FA001-AC4F-418D-AE19-62706E023703}">
                      <ahyp:hlinkClr val="tx"/>
                    </a:ext>
                  </a:extLst>
                </a:hlinkClick>
              </a:rPr>
              <a:t>benjamin.carrier@schools.utah.gov</a:t>
            </a:r>
            <a:endParaRPr sz="1600">
              <a:solidFill>
                <a:srgbClr val="E66F25"/>
              </a:solidFill>
              <a:latin typeface="Lato"/>
              <a:ea typeface="Lato"/>
              <a:cs typeface="Lato"/>
              <a:sym typeface="Lato"/>
            </a:endParaRPr>
          </a:p>
          <a:p>
            <a:pPr indent="-330200" lvl="0" marL="457200" rtl="0" algn="l">
              <a:lnSpc>
                <a:spcPct val="115000"/>
              </a:lnSpc>
              <a:spcBef>
                <a:spcPts val="0"/>
              </a:spcBef>
              <a:spcAft>
                <a:spcPts val="0"/>
              </a:spcAft>
              <a:buClr>
                <a:srgbClr val="888888"/>
              </a:buClr>
              <a:buSzPts val="1600"/>
              <a:buFont typeface="Lato"/>
              <a:buChar char="●"/>
            </a:pPr>
            <a:r>
              <a:rPr lang="en" sz="1600">
                <a:solidFill>
                  <a:srgbClr val="888888"/>
                </a:solidFill>
                <a:latin typeface="Lato"/>
                <a:ea typeface="Lato"/>
                <a:cs typeface="Lato"/>
                <a:sym typeface="Lato"/>
              </a:rPr>
              <a:t>Blake Murdoch, </a:t>
            </a:r>
            <a:r>
              <a:rPr lang="en" sz="1600" u="sng">
                <a:solidFill>
                  <a:srgbClr val="E66F25"/>
                </a:solidFill>
                <a:latin typeface="Lato"/>
                <a:ea typeface="Lato"/>
                <a:cs typeface="Lato"/>
                <a:sym typeface="Lato"/>
                <a:hlinkClick r:id="rId6">
                  <a:extLst>
                    <a:ext uri="{A12FA001-AC4F-418D-AE19-62706E023703}">
                      <ahyp:hlinkClr val="tx"/>
                    </a:ext>
                  </a:extLst>
                </a:hlinkClick>
              </a:rPr>
              <a:t>blakem@utcourts.gov</a:t>
            </a:r>
            <a:endParaRPr sz="1600">
              <a:solidFill>
                <a:srgbClr val="E66F25"/>
              </a:solidFill>
              <a:latin typeface="Lato"/>
              <a:ea typeface="Lato"/>
              <a:cs typeface="Lato"/>
              <a:sym typeface="Lato"/>
            </a:endParaRPr>
          </a:p>
          <a:p>
            <a:pPr indent="-330200" lvl="0" marL="457200" rtl="0" algn="l">
              <a:lnSpc>
                <a:spcPct val="115000"/>
              </a:lnSpc>
              <a:spcBef>
                <a:spcPts val="0"/>
              </a:spcBef>
              <a:spcAft>
                <a:spcPts val="0"/>
              </a:spcAft>
              <a:buClr>
                <a:srgbClr val="888888"/>
              </a:buClr>
              <a:buSzPts val="1600"/>
              <a:buFont typeface="Lato"/>
              <a:buChar char="●"/>
            </a:pPr>
            <a:r>
              <a:rPr lang="en" sz="1600">
                <a:solidFill>
                  <a:srgbClr val="888888"/>
                </a:solidFill>
                <a:latin typeface="Lato"/>
                <a:ea typeface="Lato"/>
                <a:cs typeface="Lato"/>
                <a:sym typeface="Lato"/>
              </a:rPr>
              <a:t>Destyni Upton, </a:t>
            </a:r>
            <a:r>
              <a:rPr lang="en" sz="1600" u="sng">
                <a:solidFill>
                  <a:srgbClr val="E66F25"/>
                </a:solidFill>
                <a:latin typeface="Lato"/>
                <a:ea typeface="Lato"/>
                <a:cs typeface="Lato"/>
                <a:sym typeface="Lato"/>
                <a:hlinkClick r:id="rId7">
                  <a:extLst>
                    <a:ext uri="{A12FA001-AC4F-418D-AE19-62706E023703}">
                      <ahyp:hlinkClr val="tx"/>
                    </a:ext>
                  </a:extLst>
                </a:hlinkClick>
              </a:rPr>
              <a:t>destyniu@utcourts.gov</a:t>
            </a:r>
            <a:endParaRPr b="1">
              <a:solidFill>
                <a:srgbClr val="E66F25"/>
              </a:solidFill>
              <a:latin typeface="Lato"/>
              <a:ea typeface="Lato"/>
              <a:cs typeface="Lato"/>
              <a:sym typeface="Lato"/>
            </a:endParaRPr>
          </a:p>
        </p:txBody>
      </p:sp>
      <p:sp>
        <p:nvSpPr>
          <p:cNvPr id="532" name="Google Shape;532;p86"/>
          <p:cNvSpPr/>
          <p:nvPr/>
        </p:nvSpPr>
        <p:spPr>
          <a:xfrm>
            <a:off x="0" y="5088637"/>
            <a:ext cx="9144000" cy="75000"/>
          </a:xfrm>
          <a:prstGeom prst="rect">
            <a:avLst/>
          </a:prstGeom>
          <a:solidFill>
            <a:srgbClr val="E66F2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pic>
        <p:nvPicPr>
          <p:cNvPr id="533" name="Google Shape;533;p86"/>
          <p:cNvPicPr preferRelativeResize="0"/>
          <p:nvPr/>
        </p:nvPicPr>
        <p:blipFill>
          <a:blip r:embed="rId8">
            <a:alphaModFix/>
          </a:blip>
          <a:stretch>
            <a:fillRect/>
          </a:stretch>
        </p:blipFill>
        <p:spPr>
          <a:xfrm>
            <a:off x="4455753" y="1017972"/>
            <a:ext cx="4688259" cy="407064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pic>
        <p:nvPicPr>
          <p:cNvPr descr="A gavel on a table&#10;&#10;Description automatically generated" id="538" name="Google Shape;538;p87"/>
          <p:cNvPicPr preferRelativeResize="0"/>
          <p:nvPr/>
        </p:nvPicPr>
        <p:blipFill rotWithShape="1">
          <a:blip r:embed="rId3">
            <a:alphaModFix amt="48000"/>
          </a:blip>
          <a:srcRect b="1166" l="0" r="803" t="794"/>
          <a:stretch/>
        </p:blipFill>
        <p:spPr>
          <a:xfrm>
            <a:off x="1383043" y="0"/>
            <a:ext cx="7760957" cy="5156253"/>
          </a:xfrm>
          <a:prstGeom prst="rect">
            <a:avLst/>
          </a:prstGeom>
          <a:noFill/>
          <a:ln>
            <a:noFill/>
          </a:ln>
        </p:spPr>
      </p:pic>
      <p:pic>
        <p:nvPicPr>
          <p:cNvPr descr="A black and orange text&#10;&#10;Description automatically generated" id="539" name="Google Shape;539;p87"/>
          <p:cNvPicPr preferRelativeResize="0"/>
          <p:nvPr/>
        </p:nvPicPr>
        <p:blipFill rotWithShape="1">
          <a:blip r:embed="rId4">
            <a:alphaModFix/>
          </a:blip>
          <a:srcRect b="0" l="0" r="0" t="0"/>
          <a:stretch/>
        </p:blipFill>
        <p:spPr>
          <a:xfrm>
            <a:off x="241799" y="4822762"/>
            <a:ext cx="926825" cy="168262"/>
          </a:xfrm>
          <a:prstGeom prst="rect">
            <a:avLst/>
          </a:prstGeom>
          <a:noFill/>
          <a:ln>
            <a:noFill/>
          </a:ln>
        </p:spPr>
      </p:pic>
      <p:sp>
        <p:nvSpPr>
          <p:cNvPr id="540" name="Google Shape;540;p87"/>
          <p:cNvSpPr txBox="1"/>
          <p:nvPr/>
        </p:nvSpPr>
        <p:spPr>
          <a:xfrm>
            <a:off x="151625" y="188075"/>
            <a:ext cx="8660400" cy="623400"/>
          </a:xfrm>
          <a:prstGeom prst="rect">
            <a:avLst/>
          </a:prstGeom>
          <a:noFill/>
          <a:ln>
            <a:noFill/>
          </a:ln>
        </p:spPr>
        <p:txBody>
          <a:bodyPr anchorCtr="0" anchor="t" bIns="34275" lIns="68575" spcFirstLastPara="1" rIns="68575" wrap="square" tIns="34275">
            <a:spAutoFit/>
          </a:bodyPr>
          <a:lstStyle/>
          <a:p>
            <a:pPr indent="0" lvl="0" marL="0" rtl="0" algn="ctr">
              <a:spcBef>
                <a:spcPts val="0"/>
              </a:spcBef>
              <a:spcAft>
                <a:spcPts val="0"/>
              </a:spcAft>
              <a:buSzPts val="1100"/>
              <a:buNone/>
            </a:pPr>
            <a:r>
              <a:rPr b="1" lang="en" sz="1800">
                <a:solidFill>
                  <a:srgbClr val="4F94C4"/>
                </a:solidFill>
                <a:latin typeface="Lato"/>
                <a:ea typeface="Lato"/>
                <a:cs typeface="Lato"/>
                <a:sym typeface="Lato"/>
              </a:rPr>
              <a:t>Contact Information for Probation Officers and JJYS within email body of notifications</a:t>
            </a:r>
            <a:endParaRPr sz="2300">
              <a:solidFill>
                <a:srgbClr val="4F94C4"/>
              </a:solidFill>
              <a:latin typeface="Lato"/>
              <a:ea typeface="Lato"/>
              <a:cs typeface="Lato"/>
              <a:sym typeface="Lato"/>
            </a:endParaRPr>
          </a:p>
        </p:txBody>
      </p:sp>
      <p:sp>
        <p:nvSpPr>
          <p:cNvPr id="541" name="Google Shape;541;p87"/>
          <p:cNvSpPr txBox="1"/>
          <p:nvPr/>
        </p:nvSpPr>
        <p:spPr>
          <a:xfrm>
            <a:off x="241800" y="850025"/>
            <a:ext cx="8660400" cy="3845100"/>
          </a:xfrm>
          <a:prstGeom prst="rect">
            <a:avLst/>
          </a:prstGeom>
          <a:noFill/>
          <a:ln>
            <a:noFill/>
          </a:ln>
        </p:spPr>
        <p:txBody>
          <a:bodyPr anchorCtr="0" anchor="t" bIns="34275" lIns="68575" spcFirstLastPara="1" rIns="68575" wrap="square" tIns="34275">
            <a:spAutoFit/>
          </a:bodyPr>
          <a:lstStyle/>
          <a:p>
            <a:pPr indent="0" lvl="0" marL="0" rtl="0" algn="l">
              <a:lnSpc>
                <a:spcPct val="115000"/>
              </a:lnSpc>
              <a:spcBef>
                <a:spcPts val="1000"/>
              </a:spcBef>
              <a:spcAft>
                <a:spcPts val="0"/>
              </a:spcAft>
              <a:buNone/>
            </a:pPr>
            <a:r>
              <a:rPr lang="en" sz="900">
                <a:solidFill>
                  <a:srgbClr val="490F52"/>
                </a:solidFill>
                <a:latin typeface="Lato"/>
                <a:ea typeface="Lato"/>
                <a:cs typeface="Lato"/>
                <a:sym typeface="Lato"/>
              </a:rPr>
              <a:t>Your multidisciplinary team may include those you feel are important to the student's reintegration success but must also include: </a:t>
            </a:r>
            <a:endParaRPr sz="900">
              <a:solidFill>
                <a:srgbClr val="490F52"/>
              </a:solidFill>
              <a:latin typeface="Lato"/>
              <a:ea typeface="Lato"/>
              <a:cs typeface="Lato"/>
              <a:sym typeface="Lato"/>
            </a:endParaRPr>
          </a:p>
          <a:p>
            <a:pPr indent="-285750" lvl="0" marL="596900" rtl="0" algn="l">
              <a:lnSpc>
                <a:spcPct val="115000"/>
              </a:lnSpc>
              <a:spcBef>
                <a:spcPts val="1000"/>
              </a:spcBef>
              <a:spcAft>
                <a:spcPts val="0"/>
              </a:spcAft>
              <a:buClr>
                <a:srgbClr val="490F52"/>
              </a:buClr>
              <a:buSzPts val="900"/>
              <a:buFont typeface="Lato"/>
              <a:buChar char="●"/>
            </a:pPr>
            <a:r>
              <a:rPr lang="en" sz="900">
                <a:solidFill>
                  <a:srgbClr val="490F52"/>
                </a:solidFill>
                <a:latin typeface="Lato"/>
                <a:ea typeface="Lato"/>
                <a:cs typeface="Lato"/>
                <a:sym typeface="Lato"/>
              </a:rPr>
              <a:t>Parent and student</a:t>
            </a:r>
            <a:endParaRPr sz="900">
              <a:solidFill>
                <a:srgbClr val="490F52"/>
              </a:solidFill>
              <a:latin typeface="Lato"/>
              <a:ea typeface="Lato"/>
              <a:cs typeface="Lato"/>
              <a:sym typeface="Lato"/>
            </a:endParaRPr>
          </a:p>
          <a:p>
            <a:pPr indent="-285750" lvl="0" marL="596900" rtl="0" algn="l">
              <a:lnSpc>
                <a:spcPct val="115000"/>
              </a:lnSpc>
              <a:spcBef>
                <a:spcPts val="0"/>
              </a:spcBef>
              <a:spcAft>
                <a:spcPts val="0"/>
              </a:spcAft>
              <a:buClr>
                <a:srgbClr val="490F52"/>
              </a:buClr>
              <a:buSzPts val="900"/>
              <a:buFont typeface="Lato"/>
              <a:buChar char="●"/>
            </a:pPr>
            <a:r>
              <a:rPr lang="en" sz="900">
                <a:solidFill>
                  <a:srgbClr val="490F52"/>
                </a:solidFill>
                <a:latin typeface="Lato"/>
                <a:ea typeface="Lato"/>
                <a:cs typeface="Lato"/>
                <a:sym typeface="Lato"/>
              </a:rPr>
              <a:t>LEA (Both the School Safety and Security Specialist (every campus) and the School Safety and Security Director (every LEA) are on the multi-disciplinary team)</a:t>
            </a:r>
            <a:endParaRPr sz="900">
              <a:solidFill>
                <a:srgbClr val="490F52"/>
              </a:solidFill>
              <a:latin typeface="Lato"/>
              <a:ea typeface="Lato"/>
              <a:cs typeface="Lato"/>
              <a:sym typeface="Lato"/>
            </a:endParaRPr>
          </a:p>
          <a:p>
            <a:pPr indent="-285750" lvl="0" marL="596900" rtl="0" algn="l">
              <a:lnSpc>
                <a:spcPct val="115000"/>
              </a:lnSpc>
              <a:spcBef>
                <a:spcPts val="0"/>
              </a:spcBef>
              <a:spcAft>
                <a:spcPts val="0"/>
              </a:spcAft>
              <a:buClr>
                <a:srgbClr val="E66F25"/>
              </a:buClr>
              <a:buSzPts val="900"/>
              <a:buFont typeface="Lato"/>
              <a:buChar char="●"/>
            </a:pPr>
            <a:r>
              <a:rPr lang="en" sz="900">
                <a:solidFill>
                  <a:srgbClr val="E66F25"/>
                </a:solidFill>
                <a:latin typeface="Lato"/>
                <a:ea typeface="Lato"/>
                <a:cs typeface="Lato"/>
                <a:sym typeface="Lato"/>
              </a:rPr>
              <a:t>Juvenile Court (Probation Officer Email)</a:t>
            </a:r>
            <a:endParaRPr sz="900">
              <a:solidFill>
                <a:srgbClr val="E66F25"/>
              </a:solidFill>
              <a:latin typeface="Lato"/>
              <a:ea typeface="Lato"/>
              <a:cs typeface="Lato"/>
              <a:sym typeface="Lato"/>
            </a:endParaRPr>
          </a:p>
          <a:p>
            <a:pPr indent="-285750" lvl="0" marL="596900" rtl="0" algn="l">
              <a:lnSpc>
                <a:spcPct val="115000"/>
              </a:lnSpc>
              <a:spcBef>
                <a:spcPts val="0"/>
              </a:spcBef>
              <a:spcAft>
                <a:spcPts val="0"/>
              </a:spcAft>
              <a:buClr>
                <a:srgbClr val="E66F25"/>
              </a:buClr>
              <a:buSzPts val="900"/>
              <a:buFont typeface="Lato"/>
              <a:buChar char="●"/>
            </a:pPr>
            <a:r>
              <a:rPr lang="en" sz="900">
                <a:solidFill>
                  <a:srgbClr val="E66F25"/>
                </a:solidFill>
                <a:latin typeface="Lato"/>
                <a:ea typeface="Lato"/>
                <a:cs typeface="Lato"/>
                <a:sym typeface="Lato"/>
              </a:rPr>
              <a:t>Division of Juvenile Justice and Youth Services (ssherrow@utah.gov, jljoe@utah.gov)</a:t>
            </a:r>
            <a:endParaRPr sz="900">
              <a:solidFill>
                <a:srgbClr val="E66F25"/>
              </a:solidFill>
              <a:latin typeface="Lato"/>
              <a:ea typeface="Lato"/>
              <a:cs typeface="Lato"/>
              <a:sym typeface="Lato"/>
            </a:endParaRPr>
          </a:p>
          <a:p>
            <a:pPr indent="-285750" lvl="0" marL="596900" rtl="0" algn="l">
              <a:lnSpc>
                <a:spcPct val="115000"/>
              </a:lnSpc>
              <a:spcBef>
                <a:spcPts val="0"/>
              </a:spcBef>
              <a:spcAft>
                <a:spcPts val="0"/>
              </a:spcAft>
              <a:buClr>
                <a:srgbClr val="490F52"/>
              </a:buClr>
              <a:buSzPts val="900"/>
              <a:buFont typeface="Lato"/>
              <a:buChar char="●"/>
            </a:pPr>
            <a:r>
              <a:rPr lang="en" sz="900">
                <a:solidFill>
                  <a:srgbClr val="490F52"/>
                </a:solidFill>
                <a:latin typeface="Lato"/>
                <a:ea typeface="Lato"/>
                <a:cs typeface="Lato"/>
                <a:sym typeface="Lato"/>
              </a:rPr>
              <a:t>School Resource Officer (if applicable) </a:t>
            </a:r>
            <a:endParaRPr sz="900">
              <a:solidFill>
                <a:srgbClr val="490F52"/>
              </a:solidFill>
              <a:latin typeface="Lato"/>
              <a:ea typeface="Lato"/>
              <a:cs typeface="Lato"/>
              <a:sym typeface="Lato"/>
            </a:endParaRPr>
          </a:p>
          <a:p>
            <a:pPr indent="-285750" lvl="0" marL="596900" rtl="0" algn="l">
              <a:lnSpc>
                <a:spcPct val="115000"/>
              </a:lnSpc>
              <a:spcBef>
                <a:spcPts val="0"/>
              </a:spcBef>
              <a:spcAft>
                <a:spcPts val="0"/>
              </a:spcAft>
              <a:buClr>
                <a:srgbClr val="490F52"/>
              </a:buClr>
              <a:buSzPts val="900"/>
              <a:buFont typeface="Lato"/>
              <a:buChar char="●"/>
            </a:pPr>
            <a:r>
              <a:rPr lang="en" sz="900">
                <a:solidFill>
                  <a:srgbClr val="490F52"/>
                </a:solidFill>
                <a:latin typeface="Lato"/>
                <a:ea typeface="Lato"/>
                <a:cs typeface="Lato"/>
                <a:sym typeface="Lato"/>
              </a:rPr>
              <a:t>Any additional relevant party </a:t>
            </a:r>
            <a:endParaRPr sz="900">
              <a:solidFill>
                <a:srgbClr val="490F52"/>
              </a:solidFill>
              <a:latin typeface="Lato"/>
              <a:ea typeface="Lato"/>
              <a:cs typeface="Lato"/>
              <a:sym typeface="Lato"/>
            </a:endParaRPr>
          </a:p>
          <a:p>
            <a:pPr indent="0" lvl="0" marL="0" rtl="0" algn="l">
              <a:lnSpc>
                <a:spcPct val="115000"/>
              </a:lnSpc>
              <a:spcBef>
                <a:spcPts val="1000"/>
              </a:spcBef>
              <a:spcAft>
                <a:spcPts val="0"/>
              </a:spcAft>
              <a:buNone/>
            </a:pPr>
            <a:r>
              <a:rPr lang="en" sz="900">
                <a:solidFill>
                  <a:srgbClr val="490F52"/>
                </a:solidFill>
                <a:latin typeface="Lato"/>
                <a:ea typeface="Lato"/>
                <a:cs typeface="Lato"/>
                <a:sym typeface="Lato"/>
              </a:rPr>
              <a:t>The LEA may only deny admission to the student before the 5th day or development of the reintegration plan, whichever comes first.  </a:t>
            </a:r>
            <a:endParaRPr sz="900">
              <a:solidFill>
                <a:srgbClr val="490F52"/>
              </a:solidFill>
              <a:latin typeface="Lato"/>
              <a:ea typeface="Lato"/>
              <a:cs typeface="Lato"/>
              <a:sym typeface="Lato"/>
            </a:endParaRPr>
          </a:p>
          <a:p>
            <a:pPr indent="0" lvl="0" marL="0" rtl="0" algn="l">
              <a:lnSpc>
                <a:spcPct val="115000"/>
              </a:lnSpc>
              <a:spcBef>
                <a:spcPts val="1000"/>
              </a:spcBef>
              <a:spcAft>
                <a:spcPts val="0"/>
              </a:spcAft>
              <a:buNone/>
            </a:pPr>
            <a:r>
              <a:rPr lang="en" sz="900">
                <a:solidFill>
                  <a:srgbClr val="490F52"/>
                </a:solidFill>
                <a:latin typeface="Lato"/>
                <a:ea typeface="Lato"/>
                <a:cs typeface="Lato"/>
                <a:sym typeface="Lato"/>
              </a:rPr>
              <a:t>We encourage you to utilize a</a:t>
            </a:r>
            <a:r>
              <a:rPr lang="en" sz="900" u="sng">
                <a:solidFill>
                  <a:srgbClr val="490F52"/>
                </a:solidFill>
                <a:latin typeface="Lato"/>
                <a:ea typeface="Lato"/>
                <a:cs typeface="Lato"/>
                <a:sym typeface="Lato"/>
                <a:hlinkClick r:id="rId5">
                  <a:extLst>
                    <a:ext uri="{A12FA001-AC4F-418D-AE19-62706E023703}">
                      <ahyp:hlinkClr val="tx"/>
                    </a:ext>
                  </a:extLst>
                </a:hlinkClick>
              </a:rPr>
              <a:t> Restorative Practices</a:t>
            </a:r>
            <a:r>
              <a:rPr lang="en" sz="900">
                <a:solidFill>
                  <a:srgbClr val="490F52"/>
                </a:solidFill>
                <a:latin typeface="Lato"/>
                <a:ea typeface="Lato"/>
                <a:cs typeface="Lato"/>
                <a:sym typeface="Lato"/>
              </a:rPr>
              <a:t> approach when developing your students' reintegration plan. An effective reintegration plan includes providing them with a mentor that can assist with their transition. Utah is a full implementation state of Check and Connect which is evidence-based in engagement and reducing student dropout. USBE can provide training and support for Check and Connect mentors through</a:t>
            </a:r>
            <a:r>
              <a:rPr lang="en" sz="900" u="sng">
                <a:solidFill>
                  <a:srgbClr val="490F52"/>
                </a:solidFill>
                <a:latin typeface="Lato"/>
                <a:ea typeface="Lato"/>
                <a:cs typeface="Lato"/>
                <a:sym typeface="Lato"/>
                <a:hlinkClick r:id="rId6">
                  <a:extLst>
                    <a:ext uri="{A12FA001-AC4F-418D-AE19-62706E023703}">
                      <ahyp:hlinkClr val="tx"/>
                    </a:ext>
                  </a:extLst>
                </a:hlinkClick>
              </a:rPr>
              <a:t> Youth in Care or Through Prevention</a:t>
            </a:r>
            <a:r>
              <a:rPr lang="en" sz="900">
                <a:solidFill>
                  <a:srgbClr val="490F52"/>
                </a:solidFill>
                <a:latin typeface="Lato"/>
                <a:ea typeface="Lato"/>
                <a:cs typeface="Lato"/>
                <a:sym typeface="Lato"/>
              </a:rPr>
              <a:t>. Additional resources to assist you in developing a reintegration plan can be found in the</a:t>
            </a:r>
            <a:r>
              <a:rPr lang="en" sz="900" u="sng">
                <a:solidFill>
                  <a:srgbClr val="490F52"/>
                </a:solidFill>
                <a:latin typeface="Lato"/>
                <a:ea typeface="Lato"/>
                <a:cs typeface="Lato"/>
                <a:sym typeface="Lato"/>
                <a:hlinkClick r:id="rId7">
                  <a:extLst>
                    <a:ext uri="{A12FA001-AC4F-418D-AE19-62706E023703}">
                      <ahyp:hlinkClr val="tx"/>
                    </a:ext>
                  </a:extLst>
                </a:hlinkClick>
              </a:rPr>
              <a:t> Transition Toolkit 3.0</a:t>
            </a:r>
            <a:r>
              <a:rPr lang="en" sz="900">
                <a:solidFill>
                  <a:srgbClr val="490F52"/>
                </a:solidFill>
                <a:latin typeface="Lato"/>
                <a:ea typeface="Lato"/>
                <a:cs typeface="Lato"/>
                <a:sym typeface="Lato"/>
              </a:rPr>
              <a:t> of the National Technical Assistance Center for the Education of Neglected or Delinquent Children and Youth.  </a:t>
            </a:r>
            <a:endParaRPr sz="900">
              <a:solidFill>
                <a:srgbClr val="490F52"/>
              </a:solidFill>
              <a:latin typeface="Lato"/>
              <a:ea typeface="Lato"/>
              <a:cs typeface="Lato"/>
              <a:sym typeface="Lato"/>
            </a:endParaRPr>
          </a:p>
          <a:p>
            <a:pPr indent="0" lvl="0" marL="0" rtl="0" algn="l">
              <a:lnSpc>
                <a:spcPct val="115000"/>
              </a:lnSpc>
              <a:spcBef>
                <a:spcPts val="1000"/>
              </a:spcBef>
              <a:spcAft>
                <a:spcPts val="0"/>
              </a:spcAft>
              <a:buNone/>
            </a:pPr>
            <a:r>
              <a:rPr lang="en" sz="900">
                <a:solidFill>
                  <a:srgbClr val="490F52"/>
                </a:solidFill>
                <a:latin typeface="Lato"/>
                <a:ea typeface="Lato"/>
                <a:cs typeface="Lato"/>
                <a:sym typeface="Lato"/>
              </a:rPr>
              <a:t>If you need assistance with resources or support in developing your student reintegration plan, please contact</a:t>
            </a:r>
            <a:r>
              <a:rPr lang="en" sz="900">
                <a:solidFill>
                  <a:srgbClr val="E66F25"/>
                </a:solidFill>
                <a:latin typeface="Lato"/>
                <a:ea typeface="Lato"/>
                <a:cs typeface="Lato"/>
                <a:sym typeface="Lato"/>
              </a:rPr>
              <a:t> PreventionandStudentServices@schools.utah.gov.</a:t>
            </a:r>
            <a:r>
              <a:rPr lang="en" sz="900">
                <a:solidFill>
                  <a:srgbClr val="490F52"/>
                </a:solidFill>
                <a:latin typeface="Lato"/>
                <a:ea typeface="Lato"/>
                <a:cs typeface="Lato"/>
                <a:sym typeface="Lato"/>
              </a:rPr>
              <a:t> If unable to reach a probation officer, you may contact </a:t>
            </a:r>
            <a:r>
              <a:rPr lang="en" sz="900">
                <a:solidFill>
                  <a:srgbClr val="E66F25"/>
                </a:solidFill>
                <a:latin typeface="Lato"/>
                <a:ea typeface="Lato"/>
                <a:cs typeface="Lato"/>
                <a:sym typeface="Lato"/>
              </a:rPr>
              <a:t>Blake Murdoch, Deputy Juvenile Court Administrator, at blakem@utcourts.gov or Destyni Upton, Program Coordinator, at destyniu@utcourts.gov.</a:t>
            </a:r>
            <a:r>
              <a:rPr lang="en" sz="900">
                <a:solidFill>
                  <a:srgbClr val="490F52"/>
                </a:solidFill>
                <a:latin typeface="Lato"/>
                <a:ea typeface="Lato"/>
                <a:cs typeface="Lato"/>
                <a:sym typeface="Lato"/>
              </a:rPr>
              <a:t> If you unable to reach a JJYS Case Manager, you may contact </a:t>
            </a:r>
            <a:r>
              <a:rPr lang="en" sz="900">
                <a:solidFill>
                  <a:srgbClr val="E66F25"/>
                </a:solidFill>
                <a:latin typeface="Lato"/>
                <a:ea typeface="Lato"/>
                <a:cs typeface="Lato"/>
                <a:sym typeface="Lato"/>
              </a:rPr>
              <a:t>Rachel Edwards, Program Director, at redwards@utah.gov</a:t>
            </a:r>
            <a:r>
              <a:rPr lang="en" sz="900">
                <a:solidFill>
                  <a:srgbClr val="490F52"/>
                </a:solidFill>
                <a:latin typeface="Lato"/>
                <a:ea typeface="Lato"/>
                <a:cs typeface="Lato"/>
                <a:sym typeface="Lato"/>
              </a:rPr>
              <a:t>. You may also</a:t>
            </a:r>
            <a:r>
              <a:rPr lang="en" sz="900">
                <a:solidFill>
                  <a:srgbClr val="E66F25"/>
                </a:solidFill>
                <a:latin typeface="Lato"/>
                <a:ea typeface="Lato"/>
                <a:cs typeface="Lato"/>
                <a:sym typeface="Lato"/>
              </a:rPr>
              <a:t> contact Dave Sollami with the USBE</a:t>
            </a:r>
            <a:r>
              <a:rPr lang="en" sz="900">
                <a:solidFill>
                  <a:srgbClr val="490F52"/>
                </a:solidFill>
                <a:latin typeface="Lato"/>
                <a:ea typeface="Lato"/>
                <a:cs typeface="Lato"/>
                <a:sym typeface="Lato"/>
              </a:rPr>
              <a:t> with any questions regarding reintegration plans.   </a:t>
            </a:r>
            <a:endParaRPr sz="900">
              <a:solidFill>
                <a:srgbClr val="490F52"/>
              </a:solidFill>
              <a:latin typeface="Lato"/>
              <a:ea typeface="Lato"/>
              <a:cs typeface="Lato"/>
              <a:sym typeface="Lato"/>
            </a:endParaRPr>
          </a:p>
          <a:p>
            <a:pPr indent="0" lvl="0" marL="0" rtl="0" algn="l">
              <a:lnSpc>
                <a:spcPct val="115000"/>
              </a:lnSpc>
              <a:spcBef>
                <a:spcPts val="1000"/>
              </a:spcBef>
              <a:spcAft>
                <a:spcPts val="0"/>
              </a:spcAft>
              <a:buNone/>
            </a:pPr>
            <a:r>
              <a:rPr lang="en" sz="900">
                <a:solidFill>
                  <a:srgbClr val="E66F25"/>
                </a:solidFill>
                <a:highlight>
                  <a:srgbClr val="FFFFFF"/>
                </a:highlight>
                <a:latin typeface="Lato"/>
                <a:ea typeface="Lato"/>
                <a:cs typeface="Lato"/>
                <a:sym typeface="Lato"/>
              </a:rPr>
              <a:t>Assigned Probation Officer: Name</a:t>
            </a:r>
            <a:endParaRPr sz="1000">
              <a:solidFill>
                <a:srgbClr val="E66F25"/>
              </a:solidFill>
              <a:highlight>
                <a:srgbClr val="FFFFFF"/>
              </a:highlight>
              <a:latin typeface="Lato"/>
              <a:ea typeface="Lato"/>
              <a:cs typeface="Lato"/>
              <a:sym typeface="Lato"/>
            </a:endParaRPr>
          </a:p>
          <a:p>
            <a:pPr indent="0" lvl="0" marL="0" rtl="0" algn="l">
              <a:lnSpc>
                <a:spcPct val="115000"/>
              </a:lnSpc>
              <a:spcBef>
                <a:spcPts val="1000"/>
              </a:spcBef>
              <a:spcAft>
                <a:spcPts val="1000"/>
              </a:spcAft>
              <a:buNone/>
            </a:pPr>
            <a:r>
              <a:rPr lang="en" sz="900">
                <a:solidFill>
                  <a:srgbClr val="E66F25"/>
                </a:solidFill>
                <a:highlight>
                  <a:srgbClr val="FFFFFF"/>
                </a:highlight>
                <a:latin typeface="Lato"/>
                <a:ea typeface="Lato"/>
                <a:cs typeface="Lato"/>
                <a:sym typeface="Lato"/>
              </a:rPr>
              <a:t>Assigned Probation Officer Email: Email</a:t>
            </a:r>
            <a:endParaRPr b="1">
              <a:solidFill>
                <a:srgbClr val="E66F25"/>
              </a:solidFill>
              <a:latin typeface="Lato"/>
              <a:ea typeface="Lato"/>
              <a:cs typeface="Lato"/>
              <a:sym typeface="Lato"/>
            </a:endParaRPr>
          </a:p>
        </p:txBody>
      </p:sp>
      <p:sp>
        <p:nvSpPr>
          <p:cNvPr id="542" name="Google Shape;542;p87"/>
          <p:cNvSpPr txBox="1"/>
          <p:nvPr/>
        </p:nvSpPr>
        <p:spPr>
          <a:xfrm>
            <a:off x="1511048" y="4695123"/>
            <a:ext cx="328500" cy="2385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t/>
            </a:r>
            <a:endParaRPr sz="11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70"/>
          <p:cNvSpPr txBox="1"/>
          <p:nvPr>
            <p:ph type="ctrTitle"/>
          </p:nvPr>
        </p:nvSpPr>
        <p:spPr>
          <a:xfrm>
            <a:off x="1143000" y="871849"/>
            <a:ext cx="6858000" cy="854400"/>
          </a:xfrm>
          <a:prstGeom prst="rect">
            <a:avLst/>
          </a:prstGeom>
        </p:spPr>
        <p:txBody>
          <a:bodyPr anchorCtr="0" anchor="b" bIns="34275" lIns="68575" spcFirstLastPara="1" rIns="68575" wrap="square" tIns="34275">
            <a:normAutofit fontScale="90000"/>
          </a:bodyPr>
          <a:lstStyle/>
          <a:p>
            <a:pPr indent="0" lvl="0" marL="0" rtl="0" algn="ctr">
              <a:spcBef>
                <a:spcPts val="0"/>
              </a:spcBef>
              <a:spcAft>
                <a:spcPts val="0"/>
              </a:spcAft>
              <a:buNone/>
            </a:pPr>
            <a:r>
              <a:rPr lang="en"/>
              <a:t>Reintegration Planning</a:t>
            </a:r>
            <a:endParaRPr/>
          </a:p>
          <a:p>
            <a:pPr indent="0" lvl="0" marL="0" rtl="0" algn="ctr">
              <a:spcBef>
                <a:spcPts val="0"/>
              </a:spcBef>
              <a:spcAft>
                <a:spcPts val="0"/>
              </a:spcAft>
              <a:buNone/>
            </a:pPr>
            <a:r>
              <a:t/>
            </a:r>
            <a:endParaRPr/>
          </a:p>
          <a:p>
            <a:pPr indent="0" lvl="0" marL="0" rtl="0" algn="ctr">
              <a:spcBef>
                <a:spcPts val="0"/>
              </a:spcBef>
              <a:spcAft>
                <a:spcPts val="0"/>
              </a:spcAft>
              <a:buNone/>
            </a:pPr>
            <a:r>
              <a:rPr lang="en" sz="3300"/>
              <a:t>Utah Code: </a:t>
            </a:r>
            <a:r>
              <a:rPr lang="en" sz="3300"/>
              <a:t>53G-8-213</a:t>
            </a:r>
            <a:endParaRPr sz="3300"/>
          </a:p>
        </p:txBody>
      </p:sp>
      <p:sp>
        <p:nvSpPr>
          <p:cNvPr id="369" name="Google Shape;369;p70"/>
          <p:cNvSpPr txBox="1"/>
          <p:nvPr>
            <p:ph idx="1" type="subTitle"/>
          </p:nvPr>
        </p:nvSpPr>
        <p:spPr>
          <a:xfrm>
            <a:off x="479225" y="1800175"/>
            <a:ext cx="8262900" cy="3132000"/>
          </a:xfrm>
          <a:prstGeom prst="rect">
            <a:avLst/>
          </a:prstGeom>
        </p:spPr>
        <p:txBody>
          <a:bodyPr anchorCtr="0" anchor="t" bIns="34275" lIns="68575" spcFirstLastPara="1" rIns="68575" wrap="square" tIns="34275">
            <a:normAutofit fontScale="85000" lnSpcReduction="20000"/>
          </a:bodyPr>
          <a:lstStyle/>
          <a:p>
            <a:pPr indent="0" lvl="0" marL="0" rtl="0" algn="l">
              <a:spcBef>
                <a:spcPts val="800"/>
              </a:spcBef>
              <a:spcAft>
                <a:spcPts val="0"/>
              </a:spcAft>
              <a:buNone/>
            </a:pPr>
            <a:r>
              <a:t/>
            </a:r>
            <a:endParaRPr sz="1900"/>
          </a:p>
          <a:p>
            <a:pPr indent="457200" lvl="0" marL="0" rtl="0" algn="l">
              <a:lnSpc>
                <a:spcPct val="115000"/>
              </a:lnSpc>
              <a:spcBef>
                <a:spcPts val="0"/>
              </a:spcBef>
              <a:spcAft>
                <a:spcPts val="0"/>
              </a:spcAft>
              <a:buClr>
                <a:schemeClr val="dk1"/>
              </a:buClr>
              <a:buSzPct val="61111"/>
              <a:buFont typeface="Arial"/>
              <a:buNone/>
            </a:pPr>
            <a:r>
              <a:rPr lang="en">
                <a:latin typeface="Calibri"/>
                <a:ea typeface="Calibri"/>
                <a:cs typeface="Calibri"/>
                <a:sym typeface="Calibri"/>
              </a:rPr>
              <a:t>During the 2023 Legislative Session, Utah passed H.B. 304 [Juvenile Justice Revisions]. This bill initiated new requirements regarding the method for reentry of students who have allegedly committed  specific crimes back into the educational setting.</a:t>
            </a:r>
            <a:endParaRPr>
              <a:latin typeface="Calibri"/>
              <a:ea typeface="Calibri"/>
              <a:cs typeface="Calibri"/>
              <a:sym typeface="Calibri"/>
            </a:endParaRPr>
          </a:p>
          <a:p>
            <a:pPr indent="457200" lvl="0" marL="0" rtl="0" algn="l">
              <a:lnSpc>
                <a:spcPct val="115000"/>
              </a:lnSpc>
              <a:spcBef>
                <a:spcPts val="0"/>
              </a:spcBef>
              <a:spcAft>
                <a:spcPts val="0"/>
              </a:spcAft>
              <a:buClr>
                <a:schemeClr val="dk1"/>
              </a:buClr>
              <a:buSzPct val="61111"/>
              <a:buFont typeface="Arial"/>
              <a:buNone/>
            </a:pPr>
            <a:r>
              <a:t/>
            </a:r>
            <a:endParaRPr>
              <a:latin typeface="Calibri"/>
              <a:ea typeface="Calibri"/>
              <a:cs typeface="Calibri"/>
              <a:sym typeface="Calibri"/>
            </a:endParaRPr>
          </a:p>
          <a:p>
            <a:pPr indent="457200" lvl="0" marL="0" rtl="0" algn="l">
              <a:lnSpc>
                <a:spcPct val="115000"/>
              </a:lnSpc>
              <a:spcBef>
                <a:spcPts val="0"/>
              </a:spcBef>
              <a:spcAft>
                <a:spcPts val="0"/>
              </a:spcAft>
              <a:buClr>
                <a:schemeClr val="dk1"/>
              </a:buClr>
              <a:buSzPct val="61111"/>
              <a:buFont typeface="Arial"/>
              <a:buNone/>
            </a:pPr>
            <a:r>
              <a:rPr lang="en">
                <a:latin typeface="Calibri"/>
                <a:ea typeface="Calibri"/>
                <a:cs typeface="Calibri"/>
                <a:sym typeface="Calibri"/>
              </a:rPr>
              <a:t>Lead: </a:t>
            </a:r>
            <a:r>
              <a:rPr b="1" lang="en">
                <a:latin typeface="Calibri"/>
                <a:ea typeface="Calibri"/>
                <a:cs typeface="Calibri"/>
                <a:sym typeface="Calibri"/>
              </a:rPr>
              <a:t>School District</a:t>
            </a:r>
            <a:r>
              <a:rPr lang="en">
                <a:latin typeface="Calibri"/>
                <a:ea typeface="Calibri"/>
                <a:cs typeface="Calibri"/>
                <a:sym typeface="Calibri"/>
              </a:rPr>
              <a:t> Superintendent/Designee</a:t>
            </a:r>
            <a:endParaRPr>
              <a:latin typeface="Calibri"/>
              <a:ea typeface="Calibri"/>
              <a:cs typeface="Calibri"/>
              <a:sym typeface="Calibri"/>
            </a:endParaRPr>
          </a:p>
          <a:p>
            <a:pPr indent="457200" lvl="0" marL="0" rtl="0" algn="l">
              <a:lnSpc>
                <a:spcPct val="115000"/>
              </a:lnSpc>
              <a:spcBef>
                <a:spcPts val="0"/>
              </a:spcBef>
              <a:spcAft>
                <a:spcPts val="0"/>
              </a:spcAft>
              <a:buClr>
                <a:schemeClr val="dk1"/>
              </a:buClr>
              <a:buSzPct val="61111"/>
              <a:buFont typeface="Arial"/>
              <a:buNone/>
            </a:pPr>
            <a:r>
              <a:rPr lang="en">
                <a:latin typeface="Calibri"/>
                <a:ea typeface="Calibri"/>
                <a:cs typeface="Calibri"/>
                <a:sym typeface="Calibri"/>
              </a:rPr>
              <a:t>Supportive Agency/Technical Assistance for LEA: Utah State Board of Education</a:t>
            </a:r>
            <a:endParaRPr>
              <a:latin typeface="Calibri"/>
              <a:ea typeface="Calibri"/>
              <a:cs typeface="Calibri"/>
              <a:sym typeface="Calibri"/>
            </a:endParaRPr>
          </a:p>
          <a:p>
            <a:pPr indent="457200" lvl="0" marL="0" rtl="0" algn="l">
              <a:lnSpc>
                <a:spcPct val="115000"/>
              </a:lnSpc>
              <a:spcBef>
                <a:spcPts val="0"/>
              </a:spcBef>
              <a:spcAft>
                <a:spcPts val="0"/>
              </a:spcAft>
              <a:buClr>
                <a:schemeClr val="dk1"/>
              </a:buClr>
              <a:buSzPct val="61111"/>
              <a:buFont typeface="Arial"/>
              <a:buNone/>
            </a:pPr>
            <a:r>
              <a:rPr lang="en">
                <a:latin typeface="Calibri"/>
                <a:ea typeface="Calibri"/>
                <a:cs typeface="Calibri"/>
                <a:sym typeface="Calibri"/>
              </a:rPr>
              <a:t>Supportive Agency: </a:t>
            </a:r>
            <a:r>
              <a:rPr lang="en">
                <a:latin typeface="Calibri"/>
                <a:ea typeface="Calibri"/>
                <a:cs typeface="Calibri"/>
                <a:sym typeface="Calibri"/>
              </a:rPr>
              <a:t>Juvenile</a:t>
            </a:r>
            <a:r>
              <a:rPr lang="en">
                <a:latin typeface="Calibri"/>
                <a:ea typeface="Calibri"/>
                <a:cs typeface="Calibri"/>
                <a:sym typeface="Calibri"/>
              </a:rPr>
              <a:t> Court</a:t>
            </a:r>
            <a:endParaRPr>
              <a:latin typeface="Calibri"/>
              <a:ea typeface="Calibri"/>
              <a:cs typeface="Calibri"/>
              <a:sym typeface="Calibri"/>
            </a:endParaRPr>
          </a:p>
          <a:p>
            <a:pPr indent="457200" lvl="0" marL="0" rtl="0" algn="l">
              <a:lnSpc>
                <a:spcPct val="115000"/>
              </a:lnSpc>
              <a:spcBef>
                <a:spcPts val="0"/>
              </a:spcBef>
              <a:spcAft>
                <a:spcPts val="0"/>
              </a:spcAft>
              <a:buClr>
                <a:schemeClr val="dk1"/>
              </a:buClr>
              <a:buSzPct val="61111"/>
              <a:buFont typeface="Arial"/>
              <a:buNone/>
            </a:pPr>
            <a:r>
              <a:rPr lang="en">
                <a:latin typeface="Calibri"/>
                <a:ea typeface="Calibri"/>
                <a:cs typeface="Calibri"/>
                <a:sym typeface="Calibri"/>
              </a:rPr>
              <a:t>Supportive Agency: Juvenile Justice and Youth Services</a:t>
            </a:r>
            <a:endParaRPr>
              <a:latin typeface="Calibri"/>
              <a:ea typeface="Calibri"/>
              <a:cs typeface="Calibri"/>
              <a:sym typeface="Calibri"/>
            </a:endParaRPr>
          </a:p>
          <a:p>
            <a:pPr indent="457200" lvl="0" marL="0" rtl="0" algn="l">
              <a:lnSpc>
                <a:spcPct val="115000"/>
              </a:lnSpc>
              <a:spcBef>
                <a:spcPts val="0"/>
              </a:spcBef>
              <a:spcAft>
                <a:spcPts val="0"/>
              </a:spcAft>
              <a:buClr>
                <a:schemeClr val="dk1"/>
              </a:buClr>
              <a:buSzPct val="61111"/>
              <a:buFont typeface="Arial"/>
              <a:buNone/>
            </a:pPr>
            <a:r>
              <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ct val="61111"/>
              <a:buFont typeface="Arial"/>
              <a:buNone/>
            </a:pPr>
            <a:r>
              <a:t/>
            </a:r>
            <a:endParaRPr>
              <a:latin typeface="Calibri"/>
              <a:ea typeface="Calibri"/>
              <a:cs typeface="Calibri"/>
              <a:sym typeface="Calibri"/>
            </a:endParaRPr>
          </a:p>
          <a:p>
            <a:pPr indent="457200" lvl="0" marL="0" rtl="0" algn="l">
              <a:lnSpc>
                <a:spcPct val="100000"/>
              </a:lnSpc>
              <a:spcBef>
                <a:spcPts val="0"/>
              </a:spcBef>
              <a:spcAft>
                <a:spcPts val="0"/>
              </a:spcAft>
              <a:buNone/>
            </a:pPr>
            <a:r>
              <a:t/>
            </a:r>
            <a:endParaRPr sz="1788">
              <a:highlight>
                <a:srgbClr val="FFFF00"/>
              </a:highlight>
              <a:latin typeface="Calibri"/>
              <a:ea typeface="Calibri"/>
              <a:cs typeface="Calibri"/>
              <a:sym typeface="Calibri"/>
            </a:endParaRPr>
          </a:p>
          <a:p>
            <a:pPr indent="0" lvl="0" marL="0" rtl="0" algn="l">
              <a:lnSpc>
                <a:spcPct val="115000"/>
              </a:lnSpc>
              <a:spcBef>
                <a:spcPts val="0"/>
              </a:spcBef>
              <a:spcAft>
                <a:spcPts val="0"/>
              </a:spcAft>
              <a:buClr>
                <a:schemeClr val="dk1"/>
              </a:buClr>
              <a:buSzPct val="61111"/>
              <a:buFont typeface="Arial"/>
              <a:buNone/>
            </a:pPr>
            <a:r>
              <a:t/>
            </a:r>
            <a:endParaRPr>
              <a:latin typeface="Calibri"/>
              <a:ea typeface="Calibri"/>
              <a:cs typeface="Calibri"/>
              <a:sym typeface="Calibri"/>
            </a:endParaRPr>
          </a:p>
          <a:p>
            <a:pPr indent="0" lvl="0" marL="0" rtl="0" algn="ctr">
              <a:spcBef>
                <a:spcPts val="8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 name="Shape 546"/>
        <p:cNvGrpSpPr/>
        <p:nvPr/>
      </p:nvGrpSpPr>
      <p:grpSpPr>
        <a:xfrm>
          <a:off x="0" y="0"/>
          <a:ext cx="0" cy="0"/>
          <a:chOff x="0" y="0"/>
          <a:chExt cx="0" cy="0"/>
        </a:xfrm>
      </p:grpSpPr>
      <p:pic>
        <p:nvPicPr>
          <p:cNvPr descr="A close-up of a gavel&#10;&#10;Description automatically generated" id="547" name="Google Shape;547;p88"/>
          <p:cNvPicPr preferRelativeResize="0"/>
          <p:nvPr/>
        </p:nvPicPr>
        <p:blipFill rotWithShape="1">
          <a:blip r:embed="rId3">
            <a:alphaModFix amt="50000"/>
          </a:blip>
          <a:srcRect b="9872" l="0" r="0" t="-781"/>
          <a:stretch/>
        </p:blipFill>
        <p:spPr>
          <a:xfrm>
            <a:off x="1" y="2420471"/>
            <a:ext cx="4555401" cy="2723030"/>
          </a:xfrm>
          <a:prstGeom prst="rect">
            <a:avLst/>
          </a:prstGeom>
          <a:noFill/>
          <a:ln>
            <a:noFill/>
          </a:ln>
        </p:spPr>
      </p:pic>
      <p:pic>
        <p:nvPicPr>
          <p:cNvPr descr="A black and orange text&#10;&#10;Description automatically generated" id="548" name="Google Shape;548;p88"/>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549" name="Google Shape;549;p88"/>
          <p:cNvSpPr txBox="1"/>
          <p:nvPr/>
        </p:nvSpPr>
        <p:spPr>
          <a:xfrm>
            <a:off x="222450" y="187350"/>
            <a:ext cx="2383800" cy="16899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SzPts val="1100"/>
              <a:buNone/>
            </a:pPr>
            <a:r>
              <a:rPr b="1" lang="en" sz="2200">
                <a:solidFill>
                  <a:srgbClr val="4F94C4"/>
                </a:solidFill>
                <a:latin typeface="Lato"/>
                <a:ea typeface="Lato"/>
                <a:cs typeface="Lato"/>
                <a:sym typeface="Lato"/>
              </a:rPr>
              <a:t>Attachments included in notification email</a:t>
            </a:r>
            <a:endParaRPr b="1" sz="3300">
              <a:solidFill>
                <a:srgbClr val="4F94C4"/>
              </a:solidFill>
              <a:latin typeface="Lato"/>
              <a:ea typeface="Lato"/>
              <a:cs typeface="Lato"/>
              <a:sym typeface="Lato"/>
            </a:endParaRPr>
          </a:p>
          <a:p>
            <a:pPr indent="0" lvl="0" marL="0" marR="0" rtl="0" algn="l">
              <a:lnSpc>
                <a:spcPct val="52083"/>
              </a:lnSpc>
              <a:spcBef>
                <a:spcPts val="0"/>
              </a:spcBef>
              <a:spcAft>
                <a:spcPts val="0"/>
              </a:spcAft>
              <a:buNone/>
            </a:pPr>
            <a:r>
              <a:t/>
            </a:r>
            <a:endParaRPr sz="1400">
              <a:solidFill>
                <a:schemeClr val="dk1"/>
              </a:solidFill>
              <a:latin typeface="Arial"/>
              <a:ea typeface="Arial"/>
              <a:cs typeface="Arial"/>
              <a:sym typeface="Arial"/>
            </a:endParaRPr>
          </a:p>
          <a:p>
            <a:pPr indent="0" lvl="0" marL="0" marR="0" rtl="0" algn="l">
              <a:spcBef>
                <a:spcPts val="0"/>
              </a:spcBef>
              <a:spcAft>
                <a:spcPts val="0"/>
              </a:spcAft>
              <a:buNone/>
            </a:pPr>
            <a:r>
              <a:t/>
            </a:r>
            <a:endParaRPr sz="2100"/>
          </a:p>
          <a:p>
            <a:pPr indent="0" lvl="0" marL="685800" rtl="0" algn="l">
              <a:lnSpc>
                <a:spcPct val="115000"/>
              </a:lnSpc>
              <a:spcBef>
                <a:spcPts val="0"/>
              </a:spcBef>
              <a:spcAft>
                <a:spcPts val="0"/>
              </a:spcAft>
              <a:buClr>
                <a:schemeClr val="dk1"/>
              </a:buClr>
              <a:buSzPts val="800"/>
              <a:buFont typeface="Arial"/>
              <a:buNone/>
            </a:pPr>
            <a:r>
              <a:t/>
            </a:r>
            <a:endParaRPr sz="1100">
              <a:solidFill>
                <a:srgbClr val="747474"/>
              </a:solidFill>
              <a:latin typeface="Lato"/>
              <a:ea typeface="Lato"/>
              <a:cs typeface="Lato"/>
              <a:sym typeface="Lato"/>
            </a:endParaRPr>
          </a:p>
        </p:txBody>
      </p:sp>
      <p:sp>
        <p:nvSpPr>
          <p:cNvPr id="550" name="Google Shape;550;p88"/>
          <p:cNvSpPr/>
          <p:nvPr/>
        </p:nvSpPr>
        <p:spPr>
          <a:xfrm>
            <a:off x="-262" y="5062194"/>
            <a:ext cx="9144300" cy="81300"/>
          </a:xfrm>
          <a:prstGeom prst="rect">
            <a:avLst/>
          </a:prstGeom>
          <a:solidFill>
            <a:srgbClr val="E66F2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51" name="Google Shape;551;p88"/>
          <p:cNvSpPr/>
          <p:nvPr/>
        </p:nvSpPr>
        <p:spPr>
          <a:xfrm>
            <a:off x="-262" y="5038509"/>
            <a:ext cx="9144300" cy="34200"/>
          </a:xfrm>
          <a:prstGeom prst="rect">
            <a:avLst/>
          </a:prstGeom>
          <a:solidFill>
            <a:srgbClr val="4F94C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pic>
        <p:nvPicPr>
          <p:cNvPr id="552" name="Google Shape;552;p88"/>
          <p:cNvPicPr preferRelativeResize="0"/>
          <p:nvPr/>
        </p:nvPicPr>
        <p:blipFill rotWithShape="1">
          <a:blip r:embed="rId5">
            <a:alphaModFix/>
          </a:blip>
          <a:srcRect b="-1170" l="23640" r="0" t="9729"/>
          <a:stretch/>
        </p:blipFill>
        <p:spPr>
          <a:xfrm>
            <a:off x="3243350" y="121775"/>
            <a:ext cx="5537024" cy="47031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 name="Shape 556"/>
        <p:cNvGrpSpPr/>
        <p:nvPr/>
      </p:nvGrpSpPr>
      <p:grpSpPr>
        <a:xfrm>
          <a:off x="0" y="0"/>
          <a:ext cx="0" cy="0"/>
          <a:chOff x="0" y="0"/>
          <a:chExt cx="0" cy="0"/>
        </a:xfrm>
      </p:grpSpPr>
      <p:pic>
        <p:nvPicPr>
          <p:cNvPr descr="A building with glass windows&#10;&#10;Description automatically generated" id="557" name="Google Shape;557;p89"/>
          <p:cNvPicPr preferRelativeResize="0"/>
          <p:nvPr/>
        </p:nvPicPr>
        <p:blipFill rotWithShape="1">
          <a:blip r:embed="rId3">
            <a:alphaModFix amt="15000"/>
          </a:blip>
          <a:srcRect b="16429" l="24075" r="0" t="0"/>
          <a:stretch/>
        </p:blipFill>
        <p:spPr>
          <a:xfrm>
            <a:off x="-1" y="1891574"/>
            <a:ext cx="4425701" cy="3251928"/>
          </a:xfrm>
          <a:prstGeom prst="rect">
            <a:avLst/>
          </a:prstGeom>
          <a:noFill/>
          <a:ln>
            <a:noFill/>
          </a:ln>
        </p:spPr>
      </p:pic>
      <p:pic>
        <p:nvPicPr>
          <p:cNvPr descr="A black and orange text&#10;&#10;Description automatically generated" id="558" name="Google Shape;558;p89"/>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559" name="Google Shape;559;p89"/>
          <p:cNvSpPr txBox="1"/>
          <p:nvPr/>
        </p:nvSpPr>
        <p:spPr>
          <a:xfrm>
            <a:off x="0" y="65750"/>
            <a:ext cx="2726700" cy="10281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SzPts val="1100"/>
              <a:buNone/>
            </a:pPr>
            <a:r>
              <a:rPr b="1" lang="en" sz="2200">
                <a:solidFill>
                  <a:srgbClr val="4F94C4"/>
                </a:solidFill>
                <a:latin typeface="Lato"/>
                <a:ea typeface="Lato"/>
                <a:cs typeface="Lato"/>
                <a:sym typeface="Lato"/>
              </a:rPr>
              <a:t>Notification letter example</a:t>
            </a:r>
            <a:endParaRPr b="1" sz="3300">
              <a:solidFill>
                <a:srgbClr val="4F94C4"/>
              </a:solidFill>
              <a:latin typeface="Lato"/>
              <a:ea typeface="Lato"/>
              <a:cs typeface="Lato"/>
              <a:sym typeface="Lato"/>
            </a:endParaRPr>
          </a:p>
          <a:p>
            <a:pPr indent="0" lvl="0" marL="0" marR="0" rtl="0" algn="l">
              <a:lnSpc>
                <a:spcPct val="52083"/>
              </a:lnSpc>
              <a:spcBef>
                <a:spcPts val="0"/>
              </a:spcBef>
              <a:spcAft>
                <a:spcPts val="0"/>
              </a:spcAft>
              <a:buNone/>
            </a:pPr>
            <a:r>
              <a:t/>
            </a:r>
            <a:endParaRPr sz="1400">
              <a:solidFill>
                <a:schemeClr val="dk1"/>
              </a:solidFill>
              <a:latin typeface="Arial"/>
              <a:ea typeface="Arial"/>
              <a:cs typeface="Arial"/>
              <a:sym typeface="Arial"/>
            </a:endParaRPr>
          </a:p>
          <a:p>
            <a:pPr indent="0" lvl="0" marL="0" marR="0" rtl="0" algn="l">
              <a:spcBef>
                <a:spcPts val="0"/>
              </a:spcBef>
              <a:spcAft>
                <a:spcPts val="0"/>
              </a:spcAft>
              <a:buNone/>
            </a:pPr>
            <a:r>
              <a:t/>
            </a:r>
            <a:endParaRPr sz="1100"/>
          </a:p>
        </p:txBody>
      </p:sp>
      <p:sp>
        <p:nvSpPr>
          <p:cNvPr id="560" name="Google Shape;560;p89"/>
          <p:cNvSpPr/>
          <p:nvPr/>
        </p:nvSpPr>
        <p:spPr>
          <a:xfrm>
            <a:off x="-262" y="5062194"/>
            <a:ext cx="9144300" cy="81300"/>
          </a:xfrm>
          <a:prstGeom prst="rect">
            <a:avLst/>
          </a:prstGeom>
          <a:solidFill>
            <a:srgbClr val="E66F2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61" name="Google Shape;561;p89"/>
          <p:cNvSpPr/>
          <p:nvPr/>
        </p:nvSpPr>
        <p:spPr>
          <a:xfrm>
            <a:off x="-262" y="5038509"/>
            <a:ext cx="9144300" cy="34200"/>
          </a:xfrm>
          <a:prstGeom prst="rect">
            <a:avLst/>
          </a:prstGeom>
          <a:solidFill>
            <a:srgbClr val="4F94C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pic>
        <p:nvPicPr>
          <p:cNvPr id="562" name="Google Shape;562;p89"/>
          <p:cNvPicPr preferRelativeResize="0"/>
          <p:nvPr/>
        </p:nvPicPr>
        <p:blipFill>
          <a:blip r:embed="rId5">
            <a:alphaModFix/>
          </a:blip>
          <a:stretch>
            <a:fillRect/>
          </a:stretch>
        </p:blipFill>
        <p:spPr>
          <a:xfrm>
            <a:off x="2847550" y="65750"/>
            <a:ext cx="5797079" cy="48248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pic>
        <p:nvPicPr>
          <p:cNvPr descr="A building with a round roof&#10;&#10;Description automatically generated with medium confidence" id="568" name="Google Shape;568;p90"/>
          <p:cNvPicPr preferRelativeResize="0"/>
          <p:nvPr/>
        </p:nvPicPr>
        <p:blipFill rotWithShape="1">
          <a:blip r:embed="rId3">
            <a:alphaModFix amt="18000"/>
          </a:blip>
          <a:srcRect b="39412" l="8775" r="0" t="0"/>
          <a:stretch/>
        </p:blipFill>
        <p:spPr>
          <a:xfrm>
            <a:off x="0" y="2899051"/>
            <a:ext cx="5317756" cy="2244448"/>
          </a:xfrm>
          <a:prstGeom prst="rect">
            <a:avLst/>
          </a:prstGeom>
          <a:noFill/>
          <a:ln>
            <a:noFill/>
          </a:ln>
        </p:spPr>
      </p:pic>
      <p:pic>
        <p:nvPicPr>
          <p:cNvPr descr="A black and orange text&#10;&#10;Description automatically generated" id="569" name="Google Shape;569;p90"/>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570" name="Google Shape;570;p90"/>
          <p:cNvSpPr txBox="1"/>
          <p:nvPr/>
        </p:nvSpPr>
        <p:spPr>
          <a:xfrm>
            <a:off x="48172" y="157671"/>
            <a:ext cx="4795800" cy="7311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SzPts val="1100"/>
              <a:buNone/>
            </a:pPr>
            <a:r>
              <a:rPr b="1" lang="en" sz="2200" u="sng">
                <a:solidFill>
                  <a:srgbClr val="4F94C4"/>
                </a:solidFill>
                <a:latin typeface="Lato"/>
                <a:ea typeface="Lato"/>
                <a:cs typeface="Lato"/>
                <a:sym typeface="Lato"/>
                <a:hlinkClick r:id="rId5">
                  <a:extLst>
                    <a:ext uri="{A12FA001-AC4F-418D-AE19-62706E023703}">
                      <ahyp:hlinkClr val="tx"/>
                    </a:ext>
                  </a:extLst>
                </a:hlinkClick>
              </a:rPr>
              <a:t>Probation Contact List</a:t>
            </a:r>
            <a:endParaRPr b="1" sz="2100" u="sng">
              <a:solidFill>
                <a:srgbClr val="4F94C4"/>
              </a:solidFill>
              <a:latin typeface="Lato"/>
              <a:ea typeface="Lato"/>
              <a:cs typeface="Lato"/>
              <a:sym typeface="Lato"/>
            </a:endParaRPr>
          </a:p>
          <a:p>
            <a:pPr indent="0" lvl="0" marL="0" marR="0" rtl="0" algn="l">
              <a:spcBef>
                <a:spcPts val="0"/>
              </a:spcBef>
              <a:spcAft>
                <a:spcPts val="0"/>
              </a:spcAft>
              <a:buNone/>
            </a:pPr>
            <a:r>
              <a:t/>
            </a:r>
            <a:endParaRPr b="1" sz="2100">
              <a:solidFill>
                <a:srgbClr val="4F94C4"/>
              </a:solidFill>
              <a:latin typeface="Lato"/>
              <a:ea typeface="Lato"/>
              <a:cs typeface="Lato"/>
              <a:sym typeface="Lato"/>
            </a:endParaRPr>
          </a:p>
        </p:txBody>
      </p:sp>
      <p:pic>
        <p:nvPicPr>
          <p:cNvPr id="571" name="Google Shape;571;p90" title="Screenshot (100).png"/>
          <p:cNvPicPr preferRelativeResize="0"/>
          <p:nvPr/>
        </p:nvPicPr>
        <p:blipFill>
          <a:blip r:embed="rId6">
            <a:alphaModFix/>
          </a:blip>
          <a:stretch>
            <a:fillRect/>
          </a:stretch>
        </p:blipFill>
        <p:spPr>
          <a:xfrm>
            <a:off x="3230825" y="56875"/>
            <a:ext cx="5501726" cy="465184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pic>
        <p:nvPicPr>
          <p:cNvPr descr="Low angle view of a building with pillars&#10;&#10;Description automatically generated" id="577" name="Google Shape;577;p91"/>
          <p:cNvPicPr preferRelativeResize="0"/>
          <p:nvPr/>
        </p:nvPicPr>
        <p:blipFill rotWithShape="1">
          <a:blip r:embed="rId3">
            <a:alphaModFix amt="61000"/>
          </a:blip>
          <a:srcRect b="865" l="1653" r="2192" t="2980"/>
          <a:stretch/>
        </p:blipFill>
        <p:spPr>
          <a:xfrm>
            <a:off x="1396445" y="1"/>
            <a:ext cx="7741762" cy="5143500"/>
          </a:xfrm>
          <a:prstGeom prst="rect">
            <a:avLst/>
          </a:prstGeom>
          <a:noFill/>
          <a:ln>
            <a:noFill/>
          </a:ln>
        </p:spPr>
      </p:pic>
      <p:pic>
        <p:nvPicPr>
          <p:cNvPr descr="A black and orange text&#10;&#10;Description automatically generated" id="578" name="Google Shape;578;p91"/>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579" name="Google Shape;579;p91"/>
          <p:cNvSpPr txBox="1"/>
          <p:nvPr/>
        </p:nvSpPr>
        <p:spPr>
          <a:xfrm>
            <a:off x="617550" y="419350"/>
            <a:ext cx="6553800" cy="3483900"/>
          </a:xfrm>
          <a:prstGeom prst="rect">
            <a:avLst/>
          </a:prstGeom>
          <a:noFill/>
          <a:ln>
            <a:noFill/>
          </a:ln>
        </p:spPr>
        <p:txBody>
          <a:bodyPr anchorCtr="0" anchor="t" bIns="34275" lIns="68575" spcFirstLastPara="1" rIns="68575" wrap="square" tIns="34275">
            <a:spAutoFit/>
          </a:bodyPr>
          <a:lstStyle/>
          <a:p>
            <a:pPr indent="0" lvl="0" marL="0" rtl="0" algn="l">
              <a:lnSpc>
                <a:spcPct val="115000"/>
              </a:lnSpc>
              <a:spcBef>
                <a:spcPts val="0"/>
              </a:spcBef>
              <a:spcAft>
                <a:spcPts val="0"/>
              </a:spcAft>
              <a:buClr>
                <a:schemeClr val="dk1"/>
              </a:buClr>
              <a:buSzPts val="1100"/>
              <a:buFont typeface="Arial"/>
              <a:buNone/>
            </a:pPr>
            <a:r>
              <a:rPr b="1" lang="en" sz="1800">
                <a:solidFill>
                  <a:srgbClr val="E66F25"/>
                </a:solidFill>
                <a:latin typeface="Lato"/>
                <a:ea typeface="Lato"/>
                <a:cs typeface="Lato"/>
                <a:sym typeface="Lato"/>
              </a:rPr>
              <a:t>Administrative Office of the Courts</a:t>
            </a:r>
            <a:endParaRPr b="1" sz="1800">
              <a:solidFill>
                <a:srgbClr val="E66F25"/>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1600">
                <a:solidFill>
                  <a:srgbClr val="757575"/>
                </a:solidFill>
                <a:latin typeface="Lato"/>
                <a:ea typeface="Lato"/>
                <a:cs typeface="Lato"/>
                <a:sym typeface="Lato"/>
              </a:rPr>
              <a:t>Sonia Sweeney    </a:t>
            </a:r>
            <a:endParaRPr sz="1600">
              <a:solidFill>
                <a:srgbClr val="757575"/>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1600">
                <a:solidFill>
                  <a:srgbClr val="757575"/>
                </a:solidFill>
                <a:latin typeface="Lato"/>
                <a:ea typeface="Lato"/>
                <a:cs typeface="Lato"/>
                <a:sym typeface="Lato"/>
              </a:rPr>
              <a:t>Juvenile Court Administrator    </a:t>
            </a:r>
            <a:endParaRPr sz="1600">
              <a:solidFill>
                <a:srgbClr val="757575"/>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1600">
                <a:solidFill>
                  <a:srgbClr val="757575"/>
                </a:solidFill>
                <a:latin typeface="Lato"/>
                <a:ea typeface="Lato"/>
                <a:cs typeface="Lato"/>
                <a:sym typeface="Lato"/>
              </a:rPr>
              <a:t>sonias@utcourts.gov    </a:t>
            </a:r>
            <a:endParaRPr sz="1600">
              <a:solidFill>
                <a:srgbClr val="757575"/>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1600">
                <a:solidFill>
                  <a:srgbClr val="757575"/>
                </a:solidFill>
                <a:latin typeface="Lato"/>
                <a:ea typeface="Lato"/>
                <a:cs typeface="Lato"/>
                <a:sym typeface="Lato"/>
              </a:rPr>
              <a:t>     </a:t>
            </a:r>
            <a:endParaRPr sz="1600">
              <a:solidFill>
                <a:srgbClr val="757575"/>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1600">
                <a:solidFill>
                  <a:srgbClr val="757575"/>
                </a:solidFill>
                <a:latin typeface="Lato"/>
                <a:ea typeface="Lato"/>
                <a:cs typeface="Lato"/>
                <a:sym typeface="Lato"/>
              </a:rPr>
              <a:t>Blake Murdoch </a:t>
            </a:r>
            <a:endParaRPr sz="1600">
              <a:solidFill>
                <a:srgbClr val="757575"/>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1600">
                <a:solidFill>
                  <a:srgbClr val="757575"/>
                </a:solidFill>
                <a:latin typeface="Lato"/>
                <a:ea typeface="Lato"/>
                <a:cs typeface="Lato"/>
                <a:sym typeface="Lato"/>
              </a:rPr>
              <a:t>Deputy Juvenile Court Administrator  </a:t>
            </a:r>
            <a:endParaRPr sz="1600">
              <a:solidFill>
                <a:srgbClr val="757575"/>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1600">
                <a:solidFill>
                  <a:srgbClr val="757575"/>
                </a:solidFill>
                <a:latin typeface="Lato"/>
                <a:ea typeface="Lato"/>
                <a:cs typeface="Lato"/>
                <a:sym typeface="Lato"/>
              </a:rPr>
              <a:t>blakem@utcourts.gov  </a:t>
            </a:r>
            <a:endParaRPr sz="1600">
              <a:solidFill>
                <a:srgbClr val="757575"/>
              </a:solidFill>
              <a:latin typeface="Lato"/>
              <a:ea typeface="Lato"/>
              <a:cs typeface="Lato"/>
              <a:sym typeface="Lato"/>
            </a:endParaRPr>
          </a:p>
          <a:p>
            <a:pPr indent="0" lvl="0" marL="457200" rtl="0" algn="l">
              <a:lnSpc>
                <a:spcPct val="115000"/>
              </a:lnSpc>
              <a:spcBef>
                <a:spcPts val="0"/>
              </a:spcBef>
              <a:spcAft>
                <a:spcPts val="0"/>
              </a:spcAft>
              <a:buClr>
                <a:schemeClr val="dk1"/>
              </a:buClr>
              <a:buSzPts val="1100"/>
              <a:buFont typeface="Arial"/>
              <a:buNone/>
            </a:pPr>
            <a:r>
              <a:t/>
            </a:r>
            <a:endParaRPr b="1" sz="1700">
              <a:solidFill>
                <a:srgbClr val="757575"/>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1600">
                <a:solidFill>
                  <a:srgbClr val="757575"/>
                </a:solidFill>
                <a:latin typeface="Lato"/>
                <a:ea typeface="Lato"/>
                <a:cs typeface="Lato"/>
                <a:sym typeface="Lato"/>
              </a:rPr>
              <a:t>Destyni Upton</a:t>
            </a:r>
            <a:endParaRPr sz="1600">
              <a:solidFill>
                <a:srgbClr val="757575"/>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1600">
                <a:solidFill>
                  <a:srgbClr val="757575"/>
                </a:solidFill>
                <a:latin typeface="Lato"/>
                <a:ea typeface="Lato"/>
                <a:cs typeface="Lato"/>
                <a:sym typeface="Lato"/>
              </a:rPr>
              <a:t>Program Coordinator  </a:t>
            </a:r>
            <a:endParaRPr sz="1600">
              <a:solidFill>
                <a:srgbClr val="757575"/>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1600">
                <a:solidFill>
                  <a:srgbClr val="757575"/>
                </a:solidFill>
                <a:latin typeface="Lato"/>
                <a:ea typeface="Lato"/>
                <a:cs typeface="Lato"/>
                <a:sym typeface="Lato"/>
              </a:rPr>
              <a:t>destyniu@utcourts.gov </a:t>
            </a:r>
            <a:r>
              <a:rPr lang="en" sz="1600">
                <a:solidFill>
                  <a:schemeClr val="dk1"/>
                </a:solidFill>
                <a:latin typeface="Lato"/>
                <a:ea typeface="Lato"/>
                <a:cs typeface="Lato"/>
                <a:sym typeface="Lato"/>
              </a:rPr>
              <a:t> </a:t>
            </a:r>
            <a:endParaRPr b="1" sz="1800">
              <a:solidFill>
                <a:srgbClr val="222222"/>
              </a:solidFill>
              <a:latin typeface="Lato"/>
              <a:ea typeface="Lato"/>
              <a:cs typeface="Lato"/>
              <a:sym typeface="La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3" name="Shape 583"/>
        <p:cNvGrpSpPr/>
        <p:nvPr/>
      </p:nvGrpSpPr>
      <p:grpSpPr>
        <a:xfrm>
          <a:off x="0" y="0"/>
          <a:ext cx="0" cy="0"/>
          <a:chOff x="0" y="0"/>
          <a:chExt cx="0" cy="0"/>
        </a:xfrm>
      </p:grpSpPr>
      <p:sp>
        <p:nvSpPr>
          <p:cNvPr id="584" name="Google Shape;584;p92"/>
          <p:cNvSpPr txBox="1"/>
          <p:nvPr>
            <p:ph type="ctrTitle"/>
          </p:nvPr>
        </p:nvSpPr>
        <p:spPr>
          <a:xfrm>
            <a:off x="1143000" y="841773"/>
            <a:ext cx="6858000" cy="773700"/>
          </a:xfrm>
          <a:prstGeom prst="rect">
            <a:avLst/>
          </a:prstGeom>
        </p:spPr>
        <p:txBody>
          <a:bodyPr anchorCtr="0" anchor="t" bIns="34275" lIns="68575" spcFirstLastPara="1" rIns="68575" wrap="square" tIns="34275">
            <a:normAutofit fontScale="90000"/>
          </a:bodyPr>
          <a:lstStyle/>
          <a:p>
            <a:pPr indent="0" lvl="0" marL="0" rtl="0" algn="ctr">
              <a:spcBef>
                <a:spcPts val="0"/>
              </a:spcBef>
              <a:spcAft>
                <a:spcPts val="0"/>
              </a:spcAft>
              <a:buNone/>
            </a:pPr>
            <a:r>
              <a:rPr lang="en"/>
              <a:t>Multidisciplinary Team</a:t>
            </a:r>
            <a:endParaRPr/>
          </a:p>
          <a:p>
            <a:pPr indent="0" lvl="0" marL="0" rtl="0" algn="ctr">
              <a:spcBef>
                <a:spcPts val="0"/>
              </a:spcBef>
              <a:spcAft>
                <a:spcPts val="0"/>
              </a:spcAft>
              <a:buNone/>
            </a:pPr>
            <a:r>
              <a:t/>
            </a:r>
            <a:endParaRPr sz="1200"/>
          </a:p>
        </p:txBody>
      </p:sp>
      <p:sp>
        <p:nvSpPr>
          <p:cNvPr id="585" name="Google Shape;585;p92"/>
          <p:cNvSpPr txBox="1"/>
          <p:nvPr>
            <p:ph idx="1" type="subTitle"/>
          </p:nvPr>
        </p:nvSpPr>
        <p:spPr>
          <a:xfrm>
            <a:off x="1091075" y="1405275"/>
            <a:ext cx="6858000" cy="3338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t/>
            </a:r>
            <a:endParaRPr sz="2200"/>
          </a:p>
          <a:p>
            <a:pPr indent="-368300" lvl="0" marL="457200" rtl="0" algn="l">
              <a:spcBef>
                <a:spcPts val="800"/>
              </a:spcBef>
              <a:spcAft>
                <a:spcPts val="0"/>
              </a:spcAft>
              <a:buSzPts val="2200"/>
              <a:buChar char="●"/>
            </a:pPr>
            <a:r>
              <a:rPr lang="en" sz="2200"/>
              <a:t>Local Education Authority (LEA)</a:t>
            </a:r>
            <a:endParaRPr sz="2200"/>
          </a:p>
          <a:p>
            <a:pPr indent="-368300" lvl="0" marL="457200" rtl="0" algn="l">
              <a:spcBef>
                <a:spcPts val="0"/>
              </a:spcBef>
              <a:spcAft>
                <a:spcPts val="0"/>
              </a:spcAft>
              <a:buSzPts val="2200"/>
              <a:buChar char="●"/>
            </a:pPr>
            <a:r>
              <a:rPr lang="en" sz="2200"/>
              <a:t>Juvenile Court (Probation Officer)</a:t>
            </a:r>
            <a:endParaRPr sz="2200"/>
          </a:p>
          <a:p>
            <a:pPr indent="-368300" lvl="0" marL="457200" rtl="0" algn="l">
              <a:spcBef>
                <a:spcPts val="0"/>
              </a:spcBef>
              <a:spcAft>
                <a:spcPts val="0"/>
              </a:spcAft>
              <a:buSzPts val="2200"/>
              <a:buChar char="●"/>
            </a:pPr>
            <a:r>
              <a:rPr lang="en" sz="2200"/>
              <a:t>Division of Juvenile Justice and </a:t>
            </a:r>
            <a:r>
              <a:rPr b="1" lang="en" sz="2200"/>
              <a:t>Youth Services </a:t>
            </a:r>
            <a:endParaRPr b="1" sz="2200"/>
          </a:p>
          <a:p>
            <a:pPr indent="-368300" lvl="0" marL="457200" rtl="0" algn="l">
              <a:spcBef>
                <a:spcPts val="0"/>
              </a:spcBef>
              <a:spcAft>
                <a:spcPts val="0"/>
              </a:spcAft>
              <a:buSzPts val="2200"/>
              <a:buChar char="●"/>
            </a:pPr>
            <a:r>
              <a:rPr lang="en" sz="2200"/>
              <a:t>School Safety and Security Specialist</a:t>
            </a:r>
            <a:endParaRPr sz="2200"/>
          </a:p>
          <a:p>
            <a:pPr indent="-368300" lvl="0" marL="457200" rtl="0" algn="l">
              <a:spcBef>
                <a:spcPts val="0"/>
              </a:spcBef>
              <a:spcAft>
                <a:spcPts val="0"/>
              </a:spcAft>
              <a:buSzPts val="2200"/>
              <a:buChar char="●"/>
            </a:pPr>
            <a:r>
              <a:rPr lang="en" sz="2200"/>
              <a:t>School Safety and Security Director </a:t>
            </a:r>
            <a:endParaRPr sz="2200"/>
          </a:p>
          <a:p>
            <a:pPr indent="-368300" lvl="0" marL="457200" rtl="0" algn="l">
              <a:spcBef>
                <a:spcPts val="0"/>
              </a:spcBef>
              <a:spcAft>
                <a:spcPts val="0"/>
              </a:spcAft>
              <a:buSzPts val="2200"/>
              <a:buChar char="●"/>
            </a:pPr>
            <a:r>
              <a:rPr lang="en" sz="2200"/>
              <a:t>School Resource Officer if applicable</a:t>
            </a:r>
            <a:endParaRPr sz="2200"/>
          </a:p>
          <a:p>
            <a:pPr indent="-368300" lvl="0" marL="457200" rtl="0" algn="l">
              <a:spcBef>
                <a:spcPts val="0"/>
              </a:spcBef>
              <a:spcAft>
                <a:spcPts val="0"/>
              </a:spcAft>
              <a:buSzPts val="2200"/>
              <a:buChar char="●"/>
            </a:pPr>
            <a:r>
              <a:rPr lang="en" sz="2200"/>
              <a:t>Any </a:t>
            </a:r>
            <a:r>
              <a:rPr b="1" lang="en" sz="2200"/>
              <a:t>relevant party</a:t>
            </a:r>
            <a:r>
              <a:rPr lang="en" sz="2200"/>
              <a:t> that should be involved in a reintegration plan (student,parent, guardian)</a:t>
            </a:r>
            <a:endParaRPr sz="22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5">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5">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5">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5">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5">
                                            <p:txEl>
                                              <p:pRg end="7" st="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9" name="Shape 589"/>
        <p:cNvGrpSpPr/>
        <p:nvPr/>
      </p:nvGrpSpPr>
      <p:grpSpPr>
        <a:xfrm>
          <a:off x="0" y="0"/>
          <a:ext cx="0" cy="0"/>
          <a:chOff x="0" y="0"/>
          <a:chExt cx="0" cy="0"/>
        </a:xfrm>
      </p:grpSpPr>
      <p:sp>
        <p:nvSpPr>
          <p:cNvPr id="590" name="Google Shape;590;p93"/>
          <p:cNvSpPr txBox="1"/>
          <p:nvPr>
            <p:ph type="ctrTitle"/>
          </p:nvPr>
        </p:nvSpPr>
        <p:spPr>
          <a:xfrm>
            <a:off x="1143000" y="841773"/>
            <a:ext cx="6858000" cy="654900"/>
          </a:xfrm>
          <a:prstGeom prst="rect">
            <a:avLst/>
          </a:prstGeom>
        </p:spPr>
        <p:txBody>
          <a:bodyPr anchorCtr="0" anchor="t" bIns="34275" lIns="68575" spcFirstLastPara="1" rIns="68575" wrap="square" tIns="34275">
            <a:normAutofit/>
          </a:bodyPr>
          <a:lstStyle/>
          <a:p>
            <a:pPr indent="0" lvl="0" marL="0" rtl="0" algn="ctr">
              <a:spcBef>
                <a:spcPts val="0"/>
              </a:spcBef>
              <a:spcAft>
                <a:spcPts val="0"/>
              </a:spcAft>
              <a:buNone/>
            </a:pPr>
            <a:r>
              <a:rPr lang="en"/>
              <a:t>Meeting Requirements</a:t>
            </a:r>
            <a:endParaRPr/>
          </a:p>
        </p:txBody>
      </p:sp>
      <p:sp>
        <p:nvSpPr>
          <p:cNvPr id="591" name="Google Shape;591;p93"/>
          <p:cNvSpPr txBox="1"/>
          <p:nvPr>
            <p:ph idx="1" type="subTitle"/>
          </p:nvPr>
        </p:nvSpPr>
        <p:spPr>
          <a:xfrm>
            <a:off x="1143000" y="1615551"/>
            <a:ext cx="6858000" cy="31098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rPr lang="en"/>
              <a:t>The meeting shall address the following:</a:t>
            </a:r>
            <a:endParaRPr/>
          </a:p>
          <a:p>
            <a:pPr indent="0" lvl="0" marL="0" rtl="0" algn="l">
              <a:spcBef>
                <a:spcPts val="800"/>
              </a:spcBef>
              <a:spcAft>
                <a:spcPts val="0"/>
              </a:spcAft>
              <a:buNone/>
            </a:pPr>
            <a:r>
              <a:t/>
            </a:r>
            <a:endParaRPr/>
          </a:p>
          <a:p>
            <a:pPr indent="-342900" lvl="0" marL="457200" rtl="0" algn="l">
              <a:spcBef>
                <a:spcPts val="800"/>
              </a:spcBef>
              <a:spcAft>
                <a:spcPts val="0"/>
              </a:spcAft>
              <a:buSzPts val="1800"/>
              <a:buAutoNum type="arabicPeriod"/>
            </a:pPr>
            <a:r>
              <a:rPr lang="en"/>
              <a:t>A </a:t>
            </a:r>
            <a:r>
              <a:rPr b="1" lang="en"/>
              <a:t>behavioral intervention</a:t>
            </a:r>
            <a:r>
              <a:rPr lang="en"/>
              <a:t> for the student</a:t>
            </a:r>
            <a:endParaRPr/>
          </a:p>
          <a:p>
            <a:pPr indent="0" lvl="0" marL="457200" rtl="0" algn="l">
              <a:spcBef>
                <a:spcPts val="800"/>
              </a:spcBef>
              <a:spcAft>
                <a:spcPts val="0"/>
              </a:spcAft>
              <a:buNone/>
            </a:pPr>
            <a:r>
              <a:t/>
            </a:r>
            <a:endParaRPr/>
          </a:p>
          <a:p>
            <a:pPr indent="-342900" lvl="0" marL="457200" rtl="0" algn="l">
              <a:spcBef>
                <a:spcPts val="800"/>
              </a:spcBef>
              <a:spcAft>
                <a:spcPts val="0"/>
              </a:spcAft>
              <a:buSzPts val="1800"/>
              <a:buAutoNum type="arabicPeriod"/>
            </a:pPr>
            <a:r>
              <a:rPr lang="en"/>
              <a:t>A </a:t>
            </a:r>
            <a:r>
              <a:rPr b="1" lang="en"/>
              <a:t>short-term mental health</a:t>
            </a:r>
            <a:r>
              <a:rPr lang="en"/>
              <a:t> or </a:t>
            </a:r>
            <a:r>
              <a:rPr b="1" lang="en"/>
              <a:t>counseling service</a:t>
            </a:r>
            <a:r>
              <a:rPr lang="en"/>
              <a:t> for the </a:t>
            </a:r>
            <a:r>
              <a:rPr lang="en"/>
              <a:t>student</a:t>
            </a:r>
            <a:endParaRPr/>
          </a:p>
          <a:p>
            <a:pPr indent="0" lvl="0" marL="457200" rtl="0" algn="l">
              <a:spcBef>
                <a:spcPts val="800"/>
              </a:spcBef>
              <a:spcAft>
                <a:spcPts val="0"/>
              </a:spcAft>
              <a:buNone/>
            </a:pPr>
            <a:r>
              <a:t/>
            </a:r>
            <a:endParaRPr/>
          </a:p>
          <a:p>
            <a:pPr indent="-342900" lvl="0" marL="457200" rtl="0" algn="l">
              <a:spcBef>
                <a:spcPts val="800"/>
              </a:spcBef>
              <a:spcAft>
                <a:spcPts val="0"/>
              </a:spcAft>
              <a:buSzPts val="1800"/>
              <a:buAutoNum type="arabicPeriod"/>
            </a:pPr>
            <a:r>
              <a:rPr lang="en"/>
              <a:t>An </a:t>
            </a:r>
            <a:r>
              <a:rPr b="1" lang="en"/>
              <a:t>academic intervention</a:t>
            </a:r>
            <a:r>
              <a:rPr lang="en"/>
              <a:t> for the student</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9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Juvenile Justice and Youth Services</a:t>
            </a:r>
            <a:endParaRPr/>
          </a:p>
        </p:txBody>
      </p:sp>
      <p:sp>
        <p:nvSpPr>
          <p:cNvPr id="597" name="Google Shape;597;p9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Juvenile Justice Website </a:t>
            </a:r>
            <a:r>
              <a:rPr lang="en" u="sng">
                <a:solidFill>
                  <a:schemeClr val="hlink"/>
                </a:solidFill>
                <a:hlinkClick r:id="rId3"/>
              </a:rPr>
              <a:t>https://jjys.utah.gov/</a:t>
            </a:r>
            <a:endParaRPr/>
          </a:p>
          <a:p>
            <a:pPr indent="0" lvl="0" marL="0" rtl="0" algn="l">
              <a:spcBef>
                <a:spcPts val="1200"/>
              </a:spcBef>
              <a:spcAft>
                <a:spcPts val="0"/>
              </a:spcAft>
              <a:buNone/>
            </a:pPr>
            <a:r>
              <a:rPr lang="en"/>
              <a:t>Youth Services can provide:</a:t>
            </a:r>
            <a:endParaRPr/>
          </a:p>
          <a:p>
            <a:pPr indent="-330200" lvl="0" marL="457200" rtl="0" algn="l">
              <a:spcBef>
                <a:spcPts val="1200"/>
              </a:spcBef>
              <a:spcAft>
                <a:spcPts val="0"/>
              </a:spcAft>
              <a:buSzPts val="1600"/>
              <a:buChar char="●"/>
            </a:pPr>
            <a:r>
              <a:rPr lang="en"/>
              <a:t>Individualized</a:t>
            </a:r>
            <a:r>
              <a:rPr lang="en"/>
              <a:t> youth and family plan with comprehensive access to services</a:t>
            </a:r>
            <a:endParaRPr/>
          </a:p>
          <a:p>
            <a:pPr indent="-330200" lvl="0" marL="457200" rtl="0" algn="l">
              <a:spcBef>
                <a:spcPts val="0"/>
              </a:spcBef>
              <a:spcAft>
                <a:spcPts val="0"/>
              </a:spcAft>
              <a:buSzPts val="1600"/>
              <a:buChar char="●"/>
            </a:pPr>
            <a:r>
              <a:rPr lang="en"/>
              <a:t>Standardized model </a:t>
            </a:r>
            <a:r>
              <a:rPr lang="en"/>
              <a:t>through</a:t>
            </a:r>
            <a:r>
              <a:rPr lang="en"/>
              <a:t> the state with a single hub to streamline all early intervention services</a:t>
            </a:r>
            <a:endParaRPr/>
          </a:p>
          <a:p>
            <a:pPr indent="-330200" lvl="0" marL="457200" rtl="0" algn="l">
              <a:spcBef>
                <a:spcPts val="0"/>
              </a:spcBef>
              <a:spcAft>
                <a:spcPts val="0"/>
              </a:spcAft>
              <a:buSzPts val="1600"/>
              <a:buChar char="●"/>
            </a:pPr>
            <a:r>
              <a:rPr lang="en"/>
              <a:t>Screening and assessment to accurately identify youth and family strengths and needs</a:t>
            </a:r>
            <a:endParaRPr/>
          </a:p>
          <a:p>
            <a:pPr indent="-330200" lvl="0" marL="457200" rtl="0" algn="l">
              <a:spcBef>
                <a:spcPts val="0"/>
              </a:spcBef>
              <a:spcAft>
                <a:spcPts val="0"/>
              </a:spcAft>
              <a:buSzPts val="1600"/>
              <a:buChar char="●"/>
            </a:pPr>
            <a:r>
              <a:rPr lang="en"/>
              <a:t>Ability to procure services based on youth and family needs</a:t>
            </a:r>
            <a:endParaRPr/>
          </a:p>
          <a:p>
            <a:pPr indent="0" lvl="0" marL="457200" rtl="0" algn="l">
              <a:lnSpc>
                <a:spcPct val="170000"/>
              </a:lnSpc>
              <a:spcBef>
                <a:spcPts val="1200"/>
              </a:spcBef>
              <a:spcAft>
                <a:spcPts val="0"/>
              </a:spcAft>
              <a:buNone/>
            </a:pPr>
            <a:r>
              <a:t/>
            </a:r>
            <a:endParaRPr sz="1200">
              <a:solidFill>
                <a:srgbClr val="FFFFFF"/>
              </a:solidFill>
              <a:highlight>
                <a:srgbClr val="490F52"/>
              </a:highlight>
              <a:latin typeface="Arial"/>
              <a:ea typeface="Arial"/>
              <a:cs typeface="Arial"/>
              <a:sym typeface="Arial"/>
            </a:endParaRPr>
          </a:p>
          <a:p>
            <a:pPr indent="0" lvl="0" marL="0" rtl="0" algn="l">
              <a:spcBef>
                <a:spcPts val="0"/>
              </a:spcBef>
              <a:spcAft>
                <a:spcPts val="120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1" name="Shape 601"/>
        <p:cNvGrpSpPr/>
        <p:nvPr/>
      </p:nvGrpSpPr>
      <p:grpSpPr>
        <a:xfrm>
          <a:off x="0" y="0"/>
          <a:ext cx="0" cy="0"/>
          <a:chOff x="0" y="0"/>
          <a:chExt cx="0" cy="0"/>
        </a:xfrm>
      </p:grpSpPr>
      <p:sp>
        <p:nvSpPr>
          <p:cNvPr id="602" name="Google Shape;602;p9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Juvenile Justice and Youth Services</a:t>
            </a:r>
            <a:endParaRPr/>
          </a:p>
        </p:txBody>
      </p:sp>
      <p:sp>
        <p:nvSpPr>
          <p:cNvPr id="603" name="Google Shape;603;p9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Desired outcome:</a:t>
            </a:r>
            <a:endParaRPr/>
          </a:p>
          <a:p>
            <a:pPr indent="-330200" lvl="0" marL="457200" rtl="0" algn="l">
              <a:spcBef>
                <a:spcPts val="1200"/>
              </a:spcBef>
              <a:spcAft>
                <a:spcPts val="0"/>
              </a:spcAft>
              <a:buSzPts val="1600"/>
              <a:buChar char="●"/>
            </a:pPr>
            <a:r>
              <a:rPr lang="en"/>
              <a:t>Keep youth safely in their homes, schools and communities</a:t>
            </a:r>
            <a:endParaRPr/>
          </a:p>
          <a:p>
            <a:pPr indent="-330200" lvl="0" marL="457200" rtl="0" algn="l">
              <a:spcBef>
                <a:spcPts val="0"/>
              </a:spcBef>
              <a:spcAft>
                <a:spcPts val="0"/>
              </a:spcAft>
              <a:buSzPts val="1600"/>
              <a:buChar char="●"/>
            </a:pPr>
            <a:r>
              <a:rPr lang="en"/>
              <a:t>Early screening of a youth and family strength and needs</a:t>
            </a:r>
            <a:endParaRPr/>
          </a:p>
          <a:p>
            <a:pPr indent="-330200" lvl="0" marL="457200" rtl="0" algn="l">
              <a:spcBef>
                <a:spcPts val="0"/>
              </a:spcBef>
              <a:spcAft>
                <a:spcPts val="0"/>
              </a:spcAft>
              <a:buSzPts val="1600"/>
              <a:buChar char="●"/>
            </a:pPr>
            <a:r>
              <a:rPr lang="en"/>
              <a:t>Connect youth and families to appropriate services in the community</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7" name="Shape 607"/>
        <p:cNvGrpSpPr/>
        <p:nvPr/>
      </p:nvGrpSpPr>
      <p:grpSpPr>
        <a:xfrm>
          <a:off x="0" y="0"/>
          <a:ext cx="0" cy="0"/>
          <a:chOff x="0" y="0"/>
          <a:chExt cx="0" cy="0"/>
        </a:xfrm>
      </p:grpSpPr>
      <p:sp>
        <p:nvSpPr>
          <p:cNvPr id="608" name="Google Shape;608;p9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Juvenile Justice and Youth Services</a:t>
            </a:r>
            <a:endParaRPr/>
          </a:p>
        </p:txBody>
      </p:sp>
      <p:sp>
        <p:nvSpPr>
          <p:cNvPr id="609" name="Google Shape;609;p9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70000" lnSpcReduction="20000"/>
          </a:bodyPr>
          <a:lstStyle/>
          <a:p>
            <a:pPr indent="0" lvl="0" marL="0" rtl="0" algn="l">
              <a:spcBef>
                <a:spcPts val="0"/>
              </a:spcBef>
              <a:spcAft>
                <a:spcPts val="0"/>
              </a:spcAft>
              <a:buNone/>
            </a:pPr>
            <a:r>
              <a:rPr lang="en" sz="1885"/>
              <a:t>Youth Service Model</a:t>
            </a:r>
            <a:endParaRPr sz="1885"/>
          </a:p>
          <a:p>
            <a:pPr indent="-299720" lvl="0" marL="457200" rtl="0" algn="l">
              <a:spcBef>
                <a:spcPts val="1200"/>
              </a:spcBef>
              <a:spcAft>
                <a:spcPts val="0"/>
              </a:spcAft>
              <a:buSzPct val="91803"/>
              <a:buChar char="●"/>
            </a:pPr>
            <a:r>
              <a:rPr lang="en" sz="1742"/>
              <a:t>Refer-</a:t>
            </a:r>
            <a:r>
              <a:rPr lang="en" sz="1676">
                <a:solidFill>
                  <a:schemeClr val="dk2"/>
                </a:solidFill>
                <a:highlight>
                  <a:srgbClr val="F1F1F1"/>
                </a:highlight>
              </a:rPr>
              <a:t>Whether you are a parent, law enforcement, court, or school, our online referral process makes it simple for youth ages 10-18, primarily in need of services due to the child's behavior to get the support they need. Someone from Youth Services will respond to the referral within 48 business hours of submission.</a:t>
            </a:r>
            <a:endParaRPr sz="1676">
              <a:solidFill>
                <a:schemeClr val="dk2"/>
              </a:solidFill>
              <a:highlight>
                <a:srgbClr val="F1F1F1"/>
              </a:highlight>
            </a:endParaRPr>
          </a:p>
          <a:p>
            <a:pPr indent="0" lvl="0" marL="457200" rtl="0" algn="l">
              <a:spcBef>
                <a:spcPts val="1200"/>
              </a:spcBef>
              <a:spcAft>
                <a:spcPts val="0"/>
              </a:spcAft>
              <a:buNone/>
            </a:pPr>
            <a:r>
              <a:t/>
            </a:r>
            <a:endParaRPr sz="1342">
              <a:solidFill>
                <a:schemeClr val="dk2"/>
              </a:solidFill>
              <a:highlight>
                <a:srgbClr val="F1F1F1"/>
              </a:highlight>
            </a:endParaRPr>
          </a:p>
          <a:p>
            <a:pPr indent="-299720" lvl="0" marL="457200" rtl="0" algn="l">
              <a:spcBef>
                <a:spcPts val="1200"/>
              </a:spcBef>
              <a:spcAft>
                <a:spcPts val="0"/>
              </a:spcAft>
              <a:buSzPct val="91803"/>
              <a:buChar char="●"/>
            </a:pPr>
            <a:r>
              <a:rPr lang="en" sz="1742"/>
              <a:t>Screen-</a:t>
            </a:r>
            <a:r>
              <a:rPr lang="en" sz="1824">
                <a:solidFill>
                  <a:schemeClr val="dk2"/>
                </a:solidFill>
                <a:highlight>
                  <a:srgbClr val="F1F1F1"/>
                </a:highlight>
              </a:rPr>
              <a:t>Accurate screenings are key in determining the right service for the youth at the earliest time. When a referral is made to Youth Services, staff will assist the youth and family by asking a series of simple screening questions to find out if there are any immediate concerns while working to resolve any current crisis.</a:t>
            </a:r>
            <a:endParaRPr sz="1824">
              <a:solidFill>
                <a:schemeClr val="dk2"/>
              </a:solidFill>
              <a:highlight>
                <a:srgbClr val="F1F1F1"/>
              </a:highlight>
            </a:endParaRPr>
          </a:p>
          <a:p>
            <a:pPr indent="0" lvl="0" marL="457200" rtl="0" algn="l">
              <a:spcBef>
                <a:spcPts val="1200"/>
              </a:spcBef>
              <a:spcAft>
                <a:spcPts val="0"/>
              </a:spcAft>
              <a:buNone/>
            </a:pPr>
            <a:r>
              <a:t/>
            </a:r>
            <a:endParaRPr sz="1824">
              <a:solidFill>
                <a:schemeClr val="dk2"/>
              </a:solidFill>
              <a:highlight>
                <a:srgbClr val="F1F1F1"/>
              </a:highlight>
            </a:endParaRPr>
          </a:p>
          <a:p>
            <a:pPr indent="-299720" lvl="0" marL="457200" rtl="0" algn="l">
              <a:spcBef>
                <a:spcPts val="1200"/>
              </a:spcBef>
              <a:spcAft>
                <a:spcPts val="0"/>
              </a:spcAft>
              <a:buSzPct val="91803"/>
              <a:buChar char="●"/>
            </a:pPr>
            <a:r>
              <a:rPr lang="en" sz="1742"/>
              <a:t>Assess-</a:t>
            </a:r>
            <a:r>
              <a:rPr lang="en" sz="1729">
                <a:solidFill>
                  <a:schemeClr val="dk2"/>
                </a:solidFill>
                <a:highlight>
                  <a:srgbClr val="F1F1F1"/>
                </a:highlight>
              </a:rPr>
              <a:t>Validated assessment tools are utilized for evidence-based, data-driven decisions and interventions that look at youth and family strengths and needs, and what strategies will best achieve a positive outcome.</a:t>
            </a:r>
            <a:endParaRPr sz="2129">
              <a:solidFill>
                <a:schemeClr val="dk2"/>
              </a:solidFill>
            </a:endParaRPr>
          </a:p>
          <a:p>
            <a:pPr indent="0" lvl="0" marL="457200" rtl="0" algn="l">
              <a:spcBef>
                <a:spcPts val="1200"/>
              </a:spcBef>
              <a:spcAft>
                <a:spcPts val="120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3" name="Shape 613"/>
        <p:cNvGrpSpPr/>
        <p:nvPr/>
      </p:nvGrpSpPr>
      <p:grpSpPr>
        <a:xfrm>
          <a:off x="0" y="0"/>
          <a:ext cx="0" cy="0"/>
          <a:chOff x="0" y="0"/>
          <a:chExt cx="0" cy="0"/>
        </a:xfrm>
      </p:grpSpPr>
      <p:sp>
        <p:nvSpPr>
          <p:cNvPr id="614" name="Google Shape;614;p9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Juvenile Justice and Youth Services</a:t>
            </a:r>
            <a:endParaRPr/>
          </a:p>
        </p:txBody>
      </p:sp>
      <p:sp>
        <p:nvSpPr>
          <p:cNvPr id="615" name="Google Shape;615;p9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Youth Service Model</a:t>
            </a:r>
            <a:endParaRPr/>
          </a:p>
          <a:p>
            <a:pPr indent="-330200" lvl="0" marL="457200" rtl="0" algn="l">
              <a:spcBef>
                <a:spcPts val="1200"/>
              </a:spcBef>
              <a:spcAft>
                <a:spcPts val="0"/>
              </a:spcAft>
              <a:buSzPts val="1600"/>
              <a:buChar char="●"/>
            </a:pPr>
            <a:r>
              <a:rPr lang="en"/>
              <a:t>Plan-</a:t>
            </a:r>
            <a:r>
              <a:rPr lang="en" sz="1400">
                <a:solidFill>
                  <a:schemeClr val="dk2"/>
                </a:solidFill>
                <a:highlight>
                  <a:srgbClr val="F1F1F1"/>
                </a:highlight>
              </a:rPr>
              <a:t>A Youth and Family Plan is developed that is strength based and guided by the youth, with an emphasis on family voice.</a:t>
            </a:r>
            <a:endParaRPr sz="1400">
              <a:solidFill>
                <a:schemeClr val="dk2"/>
              </a:solidFill>
              <a:highlight>
                <a:srgbClr val="F1F1F1"/>
              </a:highlight>
            </a:endParaRPr>
          </a:p>
          <a:p>
            <a:pPr indent="0" lvl="0" marL="0" rtl="0" algn="l">
              <a:spcBef>
                <a:spcPts val="1200"/>
              </a:spcBef>
              <a:spcAft>
                <a:spcPts val="0"/>
              </a:spcAft>
              <a:buNone/>
            </a:pPr>
            <a:r>
              <a:t/>
            </a:r>
            <a:endParaRPr sz="1200">
              <a:solidFill>
                <a:schemeClr val="dk2"/>
              </a:solidFill>
              <a:highlight>
                <a:srgbClr val="F1F1F1"/>
              </a:highlight>
            </a:endParaRPr>
          </a:p>
          <a:p>
            <a:pPr indent="-330200" lvl="0" marL="457200" rtl="0" algn="l">
              <a:spcBef>
                <a:spcPts val="1200"/>
              </a:spcBef>
              <a:spcAft>
                <a:spcPts val="0"/>
              </a:spcAft>
              <a:buSzPts val="1600"/>
              <a:buChar char="●"/>
            </a:pPr>
            <a:r>
              <a:rPr lang="en"/>
              <a:t>Follow Up-</a:t>
            </a:r>
            <a:r>
              <a:rPr lang="en" sz="1400">
                <a:solidFill>
                  <a:schemeClr val="dk2"/>
                </a:solidFill>
                <a:highlight>
                  <a:srgbClr val="F1F1F1"/>
                </a:highlight>
              </a:rPr>
              <a:t>Transition is key to successful outcomes. Follow up provides support to the youth and family while assisting to maintain connection to community resources.</a:t>
            </a:r>
            <a:endParaRPr sz="1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71"/>
          <p:cNvSpPr txBox="1"/>
          <p:nvPr>
            <p:ph type="ctrTitle"/>
          </p:nvPr>
        </p:nvSpPr>
        <p:spPr>
          <a:xfrm>
            <a:off x="1143000" y="865898"/>
            <a:ext cx="6858000" cy="630900"/>
          </a:xfrm>
          <a:prstGeom prst="rect">
            <a:avLst/>
          </a:prstGeom>
        </p:spPr>
        <p:txBody>
          <a:bodyPr anchorCtr="0" anchor="b" bIns="34275" lIns="68575" spcFirstLastPara="1" rIns="68575" wrap="square" tIns="34275">
            <a:normAutofit fontScale="90000"/>
          </a:bodyPr>
          <a:lstStyle/>
          <a:p>
            <a:pPr indent="0" lvl="0" marL="0" rtl="0" algn="ctr">
              <a:spcBef>
                <a:spcPts val="0"/>
              </a:spcBef>
              <a:spcAft>
                <a:spcPts val="0"/>
              </a:spcAft>
              <a:buNone/>
            </a:pPr>
            <a:r>
              <a:rPr lang="en"/>
              <a:t>Overview of Utah Code</a:t>
            </a:r>
            <a:endParaRPr/>
          </a:p>
          <a:p>
            <a:pPr indent="0" lvl="0" marL="0" rtl="0" algn="ctr">
              <a:spcBef>
                <a:spcPts val="0"/>
              </a:spcBef>
              <a:spcAft>
                <a:spcPts val="0"/>
              </a:spcAft>
              <a:buNone/>
            </a:pPr>
            <a:r>
              <a:rPr lang="en" sz="3433"/>
              <a:t>53G-8-213</a:t>
            </a:r>
            <a:endParaRPr sz="3433"/>
          </a:p>
        </p:txBody>
      </p:sp>
      <p:sp>
        <p:nvSpPr>
          <p:cNvPr id="375" name="Google Shape;375;p71"/>
          <p:cNvSpPr txBox="1"/>
          <p:nvPr>
            <p:ph idx="1" type="subTitle"/>
          </p:nvPr>
        </p:nvSpPr>
        <p:spPr>
          <a:xfrm>
            <a:off x="136075" y="1496800"/>
            <a:ext cx="8743200" cy="3458700"/>
          </a:xfrm>
          <a:prstGeom prst="rect">
            <a:avLst/>
          </a:prstGeom>
        </p:spPr>
        <p:txBody>
          <a:bodyPr anchorCtr="0" anchor="t" bIns="34275" lIns="68575" spcFirstLastPara="1" rIns="68575" wrap="square" tIns="34275">
            <a:noAutofit/>
          </a:bodyPr>
          <a:lstStyle/>
          <a:p>
            <a:pPr indent="-304800" lvl="0" marL="457200" rtl="0" algn="l">
              <a:lnSpc>
                <a:spcPct val="100000"/>
              </a:lnSpc>
              <a:spcBef>
                <a:spcPts val="0"/>
              </a:spcBef>
              <a:spcAft>
                <a:spcPts val="0"/>
              </a:spcAft>
              <a:buSzPts val="1200"/>
              <a:buChar char="●"/>
            </a:pPr>
            <a:r>
              <a:rPr lang="en" sz="1200"/>
              <a:t>A “school district” </a:t>
            </a:r>
            <a:r>
              <a:rPr lang="en" sz="1200">
                <a:highlight>
                  <a:schemeClr val="lt1"/>
                </a:highlight>
              </a:rPr>
              <a:t>shall </a:t>
            </a:r>
            <a:r>
              <a:rPr lang="en" sz="1200"/>
              <a:t>develop a reintegration plan for a student alleged to have committed a serious offense or weapon offense within “5 school days” from the time the letter is sent out.</a:t>
            </a:r>
            <a:endParaRPr sz="1200"/>
          </a:p>
          <a:p>
            <a:pPr indent="0" lvl="0" marL="1828800" rtl="0" algn="l">
              <a:lnSpc>
                <a:spcPct val="100000"/>
              </a:lnSpc>
              <a:spcBef>
                <a:spcPts val="0"/>
              </a:spcBef>
              <a:spcAft>
                <a:spcPts val="0"/>
              </a:spcAft>
              <a:buNone/>
            </a:pPr>
            <a:r>
              <a:t/>
            </a:r>
            <a:endParaRPr sz="1200"/>
          </a:p>
          <a:p>
            <a:pPr indent="-304800" lvl="0" marL="457200" rtl="0" algn="l">
              <a:lnSpc>
                <a:spcPct val="100000"/>
              </a:lnSpc>
              <a:spcBef>
                <a:spcPts val="0"/>
              </a:spcBef>
              <a:spcAft>
                <a:spcPts val="0"/>
              </a:spcAft>
              <a:buSzPts val="1200"/>
              <a:buFont typeface="Open Sans"/>
              <a:buChar char="●"/>
            </a:pPr>
            <a:r>
              <a:rPr lang="en" sz="1200">
                <a:highlight>
                  <a:srgbClr val="FFFFFF"/>
                </a:highlight>
              </a:rPr>
              <a:t>If a school district </a:t>
            </a:r>
            <a:r>
              <a:rPr b="1" lang="en" sz="1200">
                <a:highlight>
                  <a:srgbClr val="FFFFFF"/>
                </a:highlight>
              </a:rPr>
              <a:t>receives a notification</a:t>
            </a:r>
            <a:r>
              <a:rPr lang="en" sz="1200">
                <a:highlight>
                  <a:srgbClr val="FFFFFF"/>
                </a:highlight>
              </a:rPr>
              <a:t> from the </a:t>
            </a:r>
            <a:r>
              <a:rPr b="1" lang="en" sz="1200">
                <a:highlight>
                  <a:srgbClr val="FFFFFF"/>
                </a:highlight>
              </a:rPr>
              <a:t>juvenile court or a law enforcement agency</a:t>
            </a:r>
            <a:r>
              <a:rPr lang="en" sz="1200">
                <a:highlight>
                  <a:srgbClr val="FFFFFF"/>
                </a:highlight>
              </a:rPr>
              <a:t> that a student was </a:t>
            </a:r>
            <a:r>
              <a:rPr b="1" lang="en" sz="1200">
                <a:highlight>
                  <a:srgbClr val="FFFFFF"/>
                </a:highlight>
              </a:rPr>
              <a:t>arrested for, charged with, or adjudicated in the juvenile court for a serious offense</a:t>
            </a:r>
            <a:r>
              <a:rPr lang="en" sz="1200">
                <a:highlight>
                  <a:srgbClr val="FFFFFF"/>
                </a:highlight>
              </a:rPr>
              <a:t>, the school shall </a:t>
            </a:r>
            <a:r>
              <a:rPr b="1" lang="en" sz="1200">
                <a:highlight>
                  <a:srgbClr val="FFFFFF"/>
                </a:highlight>
              </a:rPr>
              <a:t>develop a reintegration plan</a:t>
            </a:r>
            <a:r>
              <a:rPr lang="en" sz="1200">
                <a:highlight>
                  <a:srgbClr val="FFFFFF"/>
                </a:highlight>
              </a:rPr>
              <a:t> for the student </a:t>
            </a:r>
            <a:r>
              <a:rPr b="1" lang="en" sz="1200">
                <a:highlight>
                  <a:srgbClr val="FFFFFF"/>
                </a:highlight>
              </a:rPr>
              <a:t>with a multidisciplinary team</a:t>
            </a:r>
            <a:r>
              <a:rPr lang="en" sz="1200">
                <a:highlight>
                  <a:srgbClr val="FFFFFF"/>
                </a:highlight>
              </a:rPr>
              <a:t>, the student, and the student's parent or guardian, within </a:t>
            </a:r>
            <a:r>
              <a:rPr b="1" lang="en" sz="1200">
                <a:highlight>
                  <a:srgbClr val="FFFFFF"/>
                </a:highlight>
              </a:rPr>
              <a:t>five school days</a:t>
            </a:r>
            <a:r>
              <a:rPr lang="en" sz="1200">
                <a:highlight>
                  <a:srgbClr val="FFFFFF"/>
                </a:highlight>
              </a:rPr>
              <a:t> after the day on which the school receives a notification.</a:t>
            </a:r>
            <a:endParaRPr sz="1200"/>
          </a:p>
          <a:p>
            <a:pPr indent="0" lvl="0" marL="914400" rtl="0" algn="l">
              <a:lnSpc>
                <a:spcPct val="100000"/>
              </a:lnSpc>
              <a:spcBef>
                <a:spcPts val="0"/>
              </a:spcBef>
              <a:spcAft>
                <a:spcPts val="0"/>
              </a:spcAft>
              <a:buNone/>
            </a:pPr>
            <a:r>
              <a:t/>
            </a:r>
            <a:endParaRPr sz="1200"/>
          </a:p>
          <a:p>
            <a:pPr indent="-304800" lvl="0" marL="457200" rtl="0" algn="l">
              <a:lnSpc>
                <a:spcPct val="100000"/>
              </a:lnSpc>
              <a:spcBef>
                <a:spcPts val="0"/>
              </a:spcBef>
              <a:spcAft>
                <a:spcPts val="0"/>
              </a:spcAft>
              <a:buSzPts val="1200"/>
              <a:buChar char="●"/>
            </a:pPr>
            <a:r>
              <a:rPr lang="en" sz="1200"/>
              <a:t>The school </a:t>
            </a:r>
            <a:r>
              <a:rPr lang="en" sz="1200">
                <a:highlight>
                  <a:schemeClr val="lt1"/>
                </a:highlight>
              </a:rPr>
              <a:t>may</a:t>
            </a:r>
            <a:r>
              <a:rPr lang="en" sz="1200"/>
              <a:t> deny admission to the student until the school completes the reintegration plan.</a:t>
            </a:r>
            <a:endParaRPr sz="1200"/>
          </a:p>
          <a:p>
            <a:pPr indent="0" lvl="0" marL="457200" rtl="0" algn="l">
              <a:lnSpc>
                <a:spcPct val="100000"/>
              </a:lnSpc>
              <a:spcBef>
                <a:spcPts val="0"/>
              </a:spcBef>
              <a:spcAft>
                <a:spcPts val="0"/>
              </a:spcAft>
              <a:buNone/>
            </a:pPr>
            <a:r>
              <a:t/>
            </a:r>
            <a:endParaRPr sz="1200"/>
          </a:p>
          <a:p>
            <a:pPr indent="-304800" lvl="0" marL="457200" rtl="0" algn="l">
              <a:lnSpc>
                <a:spcPct val="100000"/>
              </a:lnSpc>
              <a:spcBef>
                <a:spcPts val="0"/>
              </a:spcBef>
              <a:spcAft>
                <a:spcPts val="0"/>
              </a:spcAft>
              <a:buSzPts val="1200"/>
              <a:buChar char="●"/>
            </a:pPr>
            <a:r>
              <a:rPr lang="en" sz="1200"/>
              <a:t>The reintegration plan </a:t>
            </a:r>
            <a:r>
              <a:rPr lang="en" sz="1200">
                <a:highlight>
                  <a:schemeClr val="lt1"/>
                </a:highlight>
              </a:rPr>
              <a:t>shall</a:t>
            </a:r>
            <a:r>
              <a:rPr lang="en" sz="1200"/>
              <a:t> address:</a:t>
            </a:r>
            <a:endParaRPr sz="1200"/>
          </a:p>
          <a:p>
            <a:pPr indent="-304800" lvl="0" marL="914400" rtl="0" algn="l">
              <a:lnSpc>
                <a:spcPct val="100000"/>
              </a:lnSpc>
              <a:spcBef>
                <a:spcPts val="0"/>
              </a:spcBef>
              <a:spcAft>
                <a:spcPts val="0"/>
              </a:spcAft>
              <a:buSzPts val="1200"/>
              <a:buAutoNum type="alphaLcPeriod"/>
            </a:pPr>
            <a:r>
              <a:rPr lang="en" sz="1200"/>
              <a:t>a behavioral intervention for the student</a:t>
            </a:r>
            <a:endParaRPr sz="1200"/>
          </a:p>
          <a:p>
            <a:pPr indent="-304800" lvl="0" marL="914400" rtl="0" algn="l">
              <a:lnSpc>
                <a:spcPct val="100000"/>
              </a:lnSpc>
              <a:spcBef>
                <a:spcPts val="0"/>
              </a:spcBef>
              <a:spcAft>
                <a:spcPts val="0"/>
              </a:spcAft>
              <a:buSzPts val="1200"/>
              <a:buAutoNum type="alphaLcPeriod"/>
            </a:pPr>
            <a:r>
              <a:rPr lang="en" sz="1200"/>
              <a:t>a short-term mental health or counseling service for the student; and</a:t>
            </a:r>
            <a:endParaRPr sz="1200"/>
          </a:p>
          <a:p>
            <a:pPr indent="-304800" lvl="0" marL="914400" rtl="0" algn="l">
              <a:lnSpc>
                <a:spcPct val="100000"/>
              </a:lnSpc>
              <a:spcBef>
                <a:spcPts val="0"/>
              </a:spcBef>
              <a:spcAft>
                <a:spcPts val="0"/>
              </a:spcAft>
              <a:buSzPts val="1200"/>
              <a:buAutoNum type="alphaLcPeriod"/>
            </a:pPr>
            <a:r>
              <a:rPr lang="en" sz="1200"/>
              <a:t>an academic intervention for the student</a:t>
            </a:r>
            <a:endParaRPr sz="1200"/>
          </a:p>
          <a:p>
            <a:pPr indent="-304800" lvl="0" marL="914400" rtl="0" algn="l">
              <a:lnSpc>
                <a:spcPct val="100000"/>
              </a:lnSpc>
              <a:spcBef>
                <a:spcPts val="0"/>
              </a:spcBef>
              <a:spcAft>
                <a:spcPts val="0"/>
              </a:spcAft>
              <a:buSzPts val="1200"/>
              <a:buAutoNum type="alphaLcPeriod"/>
            </a:pPr>
            <a:r>
              <a:rPr lang="en" sz="1200"/>
              <a:t>If the serious offense was directed at a school employee or another student within the school, notification of the reintegration plan to that school employee or student and the </a:t>
            </a:r>
            <a:r>
              <a:rPr lang="en" sz="1200"/>
              <a:t>student's</a:t>
            </a:r>
            <a:r>
              <a:rPr lang="en" sz="1200"/>
              <a:t> parent</a:t>
            </a:r>
            <a:endParaRPr sz="1200"/>
          </a:p>
          <a:p>
            <a:pPr indent="0" lvl="0" marL="1828800" rtl="0" algn="l">
              <a:lnSpc>
                <a:spcPct val="100000"/>
              </a:lnSpc>
              <a:spcBef>
                <a:spcPts val="0"/>
              </a:spcBef>
              <a:spcAft>
                <a:spcPts val="0"/>
              </a:spcAft>
              <a:buNone/>
            </a:pPr>
            <a:r>
              <a:t/>
            </a:r>
            <a:endParaRPr sz="1120"/>
          </a:p>
          <a:p>
            <a:pPr indent="0" lvl="0" marL="457200" rtl="0" algn="l">
              <a:lnSpc>
                <a:spcPct val="100000"/>
              </a:lnSpc>
              <a:spcBef>
                <a:spcPts val="0"/>
              </a:spcBef>
              <a:spcAft>
                <a:spcPts val="0"/>
              </a:spcAft>
              <a:buNone/>
            </a:pPr>
            <a:r>
              <a:t/>
            </a:r>
            <a:endParaRPr sz="112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11" st="1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12" st="1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9" name="Shape 619"/>
        <p:cNvGrpSpPr/>
        <p:nvPr/>
      </p:nvGrpSpPr>
      <p:grpSpPr>
        <a:xfrm>
          <a:off x="0" y="0"/>
          <a:ext cx="0" cy="0"/>
          <a:chOff x="0" y="0"/>
          <a:chExt cx="0" cy="0"/>
        </a:xfrm>
      </p:grpSpPr>
      <p:pic>
        <p:nvPicPr>
          <p:cNvPr descr="A close-up of a gavel&#10;&#10;Description automatically generated" id="620" name="Google Shape;620;p98"/>
          <p:cNvPicPr preferRelativeResize="0"/>
          <p:nvPr/>
        </p:nvPicPr>
        <p:blipFill rotWithShape="1">
          <a:blip r:embed="rId3">
            <a:alphaModFix amt="50000"/>
          </a:blip>
          <a:srcRect b="9872" l="0" r="0" t="-781"/>
          <a:stretch/>
        </p:blipFill>
        <p:spPr>
          <a:xfrm>
            <a:off x="1" y="2420471"/>
            <a:ext cx="4555401" cy="2723030"/>
          </a:xfrm>
          <a:prstGeom prst="rect">
            <a:avLst/>
          </a:prstGeom>
          <a:noFill/>
          <a:ln>
            <a:noFill/>
          </a:ln>
        </p:spPr>
      </p:pic>
      <p:pic>
        <p:nvPicPr>
          <p:cNvPr descr="A black and orange text&#10;&#10;Description automatically generated" id="621" name="Google Shape;621;p98"/>
          <p:cNvPicPr preferRelativeResize="0"/>
          <p:nvPr/>
        </p:nvPicPr>
        <p:blipFill rotWithShape="1">
          <a:blip r:embed="rId4">
            <a:alphaModFix/>
          </a:blip>
          <a:srcRect b="0" l="0" r="0" t="0"/>
          <a:stretch/>
        </p:blipFill>
        <p:spPr>
          <a:xfrm>
            <a:off x="456232" y="4666825"/>
            <a:ext cx="870568" cy="158058"/>
          </a:xfrm>
          <a:prstGeom prst="rect">
            <a:avLst/>
          </a:prstGeom>
          <a:noFill/>
          <a:ln>
            <a:noFill/>
          </a:ln>
        </p:spPr>
      </p:pic>
      <p:sp>
        <p:nvSpPr>
          <p:cNvPr id="622" name="Google Shape;622;p98"/>
          <p:cNvSpPr txBox="1"/>
          <p:nvPr/>
        </p:nvSpPr>
        <p:spPr>
          <a:xfrm>
            <a:off x="388846" y="521721"/>
            <a:ext cx="7989600" cy="2718300"/>
          </a:xfrm>
          <a:prstGeom prst="rect">
            <a:avLst/>
          </a:prstGeom>
          <a:noFill/>
          <a:ln>
            <a:noFill/>
          </a:ln>
        </p:spPr>
        <p:txBody>
          <a:bodyPr anchorCtr="0" anchor="t" bIns="34275" lIns="68575" spcFirstLastPara="1" rIns="68575" wrap="square" tIns="34275">
            <a:spAutoFit/>
          </a:bodyPr>
          <a:lstStyle/>
          <a:p>
            <a:pPr indent="0" lvl="0" marL="0" rtl="0" algn="ctr">
              <a:spcBef>
                <a:spcPts val="0"/>
              </a:spcBef>
              <a:spcAft>
                <a:spcPts val="0"/>
              </a:spcAft>
              <a:buSzPts val="1100"/>
              <a:buNone/>
            </a:pPr>
            <a:r>
              <a:rPr lang="en" sz="2200">
                <a:solidFill>
                  <a:srgbClr val="4F94C4"/>
                </a:solidFill>
                <a:latin typeface="Lato"/>
                <a:ea typeface="Lato"/>
                <a:cs typeface="Lato"/>
                <a:sym typeface="Lato"/>
              </a:rPr>
              <a:t>A Probation Officer’s Guide to Collaboration With Schools</a:t>
            </a:r>
            <a:endParaRPr sz="2100"/>
          </a:p>
          <a:p>
            <a:pPr indent="-146" lvl="0" marL="8323" marR="0" rtl="0" algn="l">
              <a:lnSpc>
                <a:spcPct val="110178"/>
              </a:lnSpc>
              <a:spcBef>
                <a:spcPts val="1711"/>
              </a:spcBef>
              <a:spcAft>
                <a:spcPts val="0"/>
              </a:spcAft>
              <a:buClr>
                <a:schemeClr val="dk1"/>
              </a:buClr>
              <a:buSzPts val="1100"/>
              <a:buFont typeface="Arial"/>
              <a:buNone/>
            </a:pPr>
            <a:r>
              <a:rPr lang="en" sz="1249">
                <a:solidFill>
                  <a:srgbClr val="747474"/>
                </a:solidFill>
              </a:rPr>
              <a:t>This guide was developed by the Administrative Office of the Courts in collaboration with the Utah State Board of Education to help inform probation officers and local education agencies regarding information that can be shared with school officials by probation officers in the development of a reintegration plan or during interactions about youth who are under court jurisdiction. </a:t>
            </a:r>
            <a:endParaRPr sz="1249">
              <a:solidFill>
                <a:srgbClr val="747474"/>
              </a:solidFill>
            </a:endParaRPr>
          </a:p>
          <a:p>
            <a:pPr indent="2336" lvl="0" marL="15477" marR="0" rtl="0" algn="l">
              <a:lnSpc>
                <a:spcPct val="110178"/>
              </a:lnSpc>
              <a:spcBef>
                <a:spcPts val="1583"/>
              </a:spcBef>
              <a:spcAft>
                <a:spcPts val="0"/>
              </a:spcAft>
              <a:buClr>
                <a:schemeClr val="dk1"/>
              </a:buClr>
              <a:buSzPts val="1100"/>
              <a:buFont typeface="Arial"/>
              <a:buNone/>
            </a:pPr>
            <a:r>
              <a:rPr lang="en" sz="1249">
                <a:solidFill>
                  <a:srgbClr val="747474"/>
                </a:solidFill>
              </a:rPr>
              <a:t>Pursuant to the Utah Code of Judicial Administration (</a:t>
            </a:r>
            <a:r>
              <a:rPr lang="en" sz="1249" u="sng">
                <a:solidFill>
                  <a:srgbClr val="E66F25"/>
                </a:solidFill>
              </a:rPr>
              <a:t>UCJA Rule 4-202.03</a:t>
            </a:r>
            <a:r>
              <a:rPr lang="en" sz="1249">
                <a:solidFill>
                  <a:srgbClr val="747474"/>
                </a:solidFill>
              </a:rPr>
              <a:t>), public or private individuals or agencies providing services to the subject of record may access juvenile court social records if a probation officer determines that access is necessary to provide effective services. Utah statute further allows the juvenile court to share “personally identifiable student data to improve education outcomes for youth” who are under the jurisdiction of the Utah Juvenile Court (Utah Code Section </a:t>
            </a:r>
            <a:r>
              <a:rPr lang="en" sz="1249" u="sng">
                <a:solidFill>
                  <a:srgbClr val="E66F25"/>
                </a:solidFill>
              </a:rPr>
              <a:t>53E-9-308</a:t>
            </a:r>
            <a:r>
              <a:rPr lang="en" sz="1249" u="sng">
                <a:solidFill>
                  <a:srgbClr val="747474"/>
                </a:solidFill>
              </a:rPr>
              <a:t>)</a:t>
            </a:r>
            <a:r>
              <a:rPr lang="en" sz="1249">
                <a:solidFill>
                  <a:srgbClr val="747474"/>
                </a:solidFill>
              </a:rPr>
              <a:t>. </a:t>
            </a:r>
            <a:endParaRPr sz="1200">
              <a:solidFill>
                <a:srgbClr val="747474"/>
              </a:solidFill>
              <a:latin typeface="Lato"/>
              <a:ea typeface="Lato"/>
              <a:cs typeface="Lato"/>
              <a:sym typeface="Lato"/>
            </a:endParaRPr>
          </a:p>
        </p:txBody>
      </p:sp>
      <p:sp>
        <p:nvSpPr>
          <p:cNvPr id="623" name="Google Shape;623;p98"/>
          <p:cNvSpPr/>
          <p:nvPr/>
        </p:nvSpPr>
        <p:spPr>
          <a:xfrm>
            <a:off x="-262" y="5062194"/>
            <a:ext cx="9144300" cy="81300"/>
          </a:xfrm>
          <a:prstGeom prst="rect">
            <a:avLst/>
          </a:prstGeom>
          <a:solidFill>
            <a:srgbClr val="E66F2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24" name="Google Shape;624;p98"/>
          <p:cNvSpPr/>
          <p:nvPr/>
        </p:nvSpPr>
        <p:spPr>
          <a:xfrm>
            <a:off x="-262" y="5038509"/>
            <a:ext cx="9144300" cy="34200"/>
          </a:xfrm>
          <a:prstGeom prst="rect">
            <a:avLst/>
          </a:prstGeom>
          <a:solidFill>
            <a:srgbClr val="4F94C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8" name="Shape 628"/>
        <p:cNvGrpSpPr/>
        <p:nvPr/>
      </p:nvGrpSpPr>
      <p:grpSpPr>
        <a:xfrm>
          <a:off x="0" y="0"/>
          <a:ext cx="0" cy="0"/>
          <a:chOff x="0" y="0"/>
          <a:chExt cx="0" cy="0"/>
        </a:xfrm>
      </p:grpSpPr>
      <p:pic>
        <p:nvPicPr>
          <p:cNvPr descr="A black and orange text&#10;&#10;Description automatically generated" id="629" name="Google Shape;629;p99"/>
          <p:cNvPicPr preferRelativeResize="0"/>
          <p:nvPr/>
        </p:nvPicPr>
        <p:blipFill rotWithShape="1">
          <a:blip r:embed="rId3">
            <a:alphaModFix/>
          </a:blip>
          <a:srcRect b="0" l="0" r="0" t="0"/>
          <a:stretch/>
        </p:blipFill>
        <p:spPr>
          <a:xfrm>
            <a:off x="456232" y="4666825"/>
            <a:ext cx="870568" cy="158058"/>
          </a:xfrm>
          <a:prstGeom prst="rect">
            <a:avLst/>
          </a:prstGeom>
          <a:noFill/>
          <a:ln>
            <a:noFill/>
          </a:ln>
        </p:spPr>
      </p:pic>
      <p:sp>
        <p:nvSpPr>
          <p:cNvPr id="630" name="Google Shape;630;p99"/>
          <p:cNvSpPr txBox="1"/>
          <p:nvPr/>
        </p:nvSpPr>
        <p:spPr>
          <a:xfrm>
            <a:off x="388850" y="521724"/>
            <a:ext cx="7113600" cy="377100"/>
          </a:xfrm>
          <a:prstGeom prst="rect">
            <a:avLst/>
          </a:prstGeom>
          <a:noFill/>
          <a:ln>
            <a:noFill/>
          </a:ln>
        </p:spPr>
        <p:txBody>
          <a:bodyPr anchorCtr="0" anchor="t" bIns="34275" lIns="68575" spcFirstLastPara="1" rIns="68575" wrap="square" tIns="34275">
            <a:spAutoFit/>
          </a:bodyPr>
          <a:lstStyle/>
          <a:p>
            <a:pPr indent="0" lvl="0" marL="0" rtl="0" algn="ctr">
              <a:spcBef>
                <a:spcPts val="0"/>
              </a:spcBef>
              <a:spcAft>
                <a:spcPts val="0"/>
              </a:spcAft>
              <a:buSzPts val="1100"/>
              <a:buNone/>
            </a:pPr>
            <a:r>
              <a:rPr lang="en" sz="2000">
                <a:solidFill>
                  <a:srgbClr val="4F94C4"/>
                </a:solidFill>
                <a:latin typeface="Lato"/>
                <a:ea typeface="Lato"/>
                <a:cs typeface="Lato"/>
                <a:sym typeface="Lato"/>
              </a:rPr>
              <a:t>A Probation Officer’s Guide to Collaboration With Schools</a:t>
            </a:r>
            <a:endParaRPr sz="1100"/>
          </a:p>
        </p:txBody>
      </p:sp>
      <p:sp>
        <p:nvSpPr>
          <p:cNvPr id="631" name="Google Shape;631;p99"/>
          <p:cNvSpPr txBox="1"/>
          <p:nvPr/>
        </p:nvSpPr>
        <p:spPr>
          <a:xfrm>
            <a:off x="388850" y="898825"/>
            <a:ext cx="7113600" cy="3590700"/>
          </a:xfrm>
          <a:prstGeom prst="rect">
            <a:avLst/>
          </a:prstGeom>
          <a:noFill/>
          <a:ln>
            <a:noFill/>
          </a:ln>
        </p:spPr>
        <p:txBody>
          <a:bodyPr anchorCtr="0" anchor="t" bIns="34275" lIns="68575" spcFirstLastPara="1" rIns="68575" wrap="square" tIns="34275">
            <a:spAutoFit/>
          </a:bodyPr>
          <a:lstStyle/>
          <a:p>
            <a:pPr indent="20151" lvl="0" marL="0" marR="0" rtl="0" algn="l">
              <a:lnSpc>
                <a:spcPct val="110178"/>
              </a:lnSpc>
              <a:spcBef>
                <a:spcPts val="1583"/>
              </a:spcBef>
              <a:spcAft>
                <a:spcPts val="0"/>
              </a:spcAft>
              <a:buClr>
                <a:schemeClr val="dk1"/>
              </a:buClr>
              <a:buSzPts val="1100"/>
              <a:buFont typeface="Arial"/>
              <a:buNone/>
            </a:pPr>
            <a:r>
              <a:rPr lang="en" sz="1100">
                <a:solidFill>
                  <a:srgbClr val="747474"/>
                </a:solidFill>
                <a:latin typeface="Lato"/>
                <a:ea typeface="Lato"/>
                <a:cs typeface="Lato"/>
                <a:sym typeface="Lato"/>
              </a:rPr>
              <a:t>Probation officers should be prepared to share the following information: </a:t>
            </a:r>
            <a:endParaRPr sz="1100">
              <a:solidFill>
                <a:srgbClr val="747474"/>
              </a:solidFill>
              <a:latin typeface="Lato"/>
              <a:ea typeface="Lato"/>
              <a:cs typeface="Lato"/>
              <a:sym typeface="Lato"/>
            </a:endParaRPr>
          </a:p>
          <a:p>
            <a:pPr indent="11681" lvl="0" marL="239405" marR="0" rtl="0" algn="l">
              <a:lnSpc>
                <a:spcPct val="110000"/>
              </a:lnSpc>
              <a:spcBef>
                <a:spcPts val="1000"/>
              </a:spcBef>
              <a:spcAft>
                <a:spcPts val="0"/>
              </a:spcAft>
              <a:buClr>
                <a:schemeClr val="dk1"/>
              </a:buClr>
              <a:buSzPts val="1100"/>
              <a:buFont typeface="Arial"/>
              <a:buNone/>
            </a:pPr>
            <a:r>
              <a:rPr lang="en" sz="1100">
                <a:solidFill>
                  <a:srgbClr val="E66F25"/>
                </a:solidFill>
                <a:latin typeface="Lato"/>
                <a:ea typeface="Lato"/>
                <a:cs typeface="Lato"/>
                <a:sym typeface="Lato"/>
              </a:rPr>
              <a:t>1.</a:t>
            </a:r>
            <a:r>
              <a:rPr lang="en" sz="1100">
                <a:solidFill>
                  <a:srgbClr val="747474"/>
                </a:solidFill>
                <a:latin typeface="Lato"/>
                <a:ea typeface="Lato"/>
                <a:cs typeface="Lato"/>
                <a:sym typeface="Lato"/>
              </a:rPr>
              <a:t> Any information provided in notification letters as outlined in Utah Code Section </a:t>
            </a:r>
            <a:r>
              <a:rPr lang="en" sz="1100" u="sng">
                <a:solidFill>
                  <a:srgbClr val="747474"/>
                </a:solidFill>
                <a:latin typeface="Lato"/>
                <a:ea typeface="Lato"/>
                <a:cs typeface="Lato"/>
                <a:sym typeface="Lato"/>
              </a:rPr>
              <a:t>80-6-103</a:t>
            </a:r>
            <a:r>
              <a:rPr lang="en" sz="1100">
                <a:solidFill>
                  <a:srgbClr val="747474"/>
                </a:solidFill>
                <a:latin typeface="Lato"/>
                <a:ea typeface="Lato"/>
                <a:cs typeface="Lato"/>
                <a:sym typeface="Lato"/>
              </a:rPr>
              <a:t>; </a:t>
            </a:r>
            <a:endParaRPr sz="1100">
              <a:solidFill>
                <a:srgbClr val="747474"/>
              </a:solidFill>
              <a:latin typeface="Lato"/>
              <a:ea typeface="Lato"/>
              <a:cs typeface="Lato"/>
              <a:sym typeface="Lato"/>
            </a:endParaRPr>
          </a:p>
          <a:p>
            <a:pPr indent="11681" lvl="0" marL="239405" marR="0" rtl="0" algn="l">
              <a:lnSpc>
                <a:spcPct val="110000"/>
              </a:lnSpc>
              <a:spcBef>
                <a:spcPts val="0"/>
              </a:spcBef>
              <a:spcAft>
                <a:spcPts val="0"/>
              </a:spcAft>
              <a:buClr>
                <a:schemeClr val="dk1"/>
              </a:buClr>
              <a:buSzPts val="1100"/>
              <a:buFont typeface="Arial"/>
              <a:buNone/>
            </a:pPr>
            <a:r>
              <a:rPr lang="en" sz="1100">
                <a:solidFill>
                  <a:srgbClr val="E66F25"/>
                </a:solidFill>
                <a:latin typeface="Lato"/>
                <a:ea typeface="Lato"/>
                <a:cs typeface="Lato"/>
                <a:sym typeface="Lato"/>
              </a:rPr>
              <a:t>2.</a:t>
            </a:r>
            <a:r>
              <a:rPr lang="en" sz="1100">
                <a:solidFill>
                  <a:srgbClr val="747474"/>
                </a:solidFill>
                <a:latin typeface="Lato"/>
                <a:ea typeface="Lato"/>
                <a:cs typeface="Lato"/>
                <a:sym typeface="Lato"/>
              </a:rPr>
              <a:t> Redacted court orders for youth under court jurisdiction if the order pertains to the youth’s       </a:t>
            </a:r>
            <a:endParaRPr sz="1100">
              <a:solidFill>
                <a:srgbClr val="747474"/>
              </a:solidFill>
              <a:latin typeface="Lato"/>
              <a:ea typeface="Lato"/>
              <a:cs typeface="Lato"/>
              <a:sym typeface="Lato"/>
            </a:endParaRPr>
          </a:p>
          <a:p>
            <a:pPr indent="0" lvl="0" marL="0" marR="0" rtl="0" algn="l">
              <a:lnSpc>
                <a:spcPct val="110000"/>
              </a:lnSpc>
              <a:spcBef>
                <a:spcPts val="100"/>
              </a:spcBef>
              <a:spcAft>
                <a:spcPts val="0"/>
              </a:spcAft>
              <a:buClr>
                <a:schemeClr val="dk1"/>
              </a:buClr>
              <a:buSzPts val="1100"/>
              <a:buFont typeface="Arial"/>
              <a:buNone/>
            </a:pPr>
            <a:r>
              <a:rPr lang="en" sz="1100">
                <a:solidFill>
                  <a:srgbClr val="747474"/>
                </a:solidFill>
                <a:latin typeface="Lato"/>
                <a:ea typeface="Lato"/>
                <a:cs typeface="Lato"/>
                <a:sym typeface="Lato"/>
              </a:rPr>
              <a:t>          academic performance (e.g. grades and attendance); </a:t>
            </a:r>
            <a:endParaRPr sz="1100">
              <a:solidFill>
                <a:srgbClr val="747474"/>
              </a:solidFill>
              <a:latin typeface="Lato"/>
              <a:ea typeface="Lato"/>
              <a:cs typeface="Lato"/>
              <a:sym typeface="Lato"/>
            </a:endParaRPr>
          </a:p>
          <a:p>
            <a:pPr indent="-232103" lvl="0" marL="473407" marR="0" rtl="0" algn="l">
              <a:lnSpc>
                <a:spcPct val="110000"/>
              </a:lnSpc>
              <a:spcBef>
                <a:spcPts val="100"/>
              </a:spcBef>
              <a:spcAft>
                <a:spcPts val="0"/>
              </a:spcAft>
              <a:buClr>
                <a:schemeClr val="dk1"/>
              </a:buClr>
              <a:buSzPts val="1100"/>
              <a:buFont typeface="Arial"/>
              <a:buNone/>
            </a:pPr>
            <a:r>
              <a:rPr lang="en" sz="1100">
                <a:solidFill>
                  <a:srgbClr val="E66F25"/>
                </a:solidFill>
                <a:latin typeface="Lato"/>
                <a:ea typeface="Lato"/>
                <a:cs typeface="Lato"/>
                <a:sym typeface="Lato"/>
              </a:rPr>
              <a:t>3.</a:t>
            </a:r>
            <a:r>
              <a:rPr lang="en" sz="1100">
                <a:solidFill>
                  <a:srgbClr val="747474"/>
                </a:solidFill>
                <a:latin typeface="Lato"/>
                <a:ea typeface="Lato"/>
                <a:cs typeface="Lato"/>
                <a:sym typeface="Lato"/>
              </a:rPr>
              <a:t> General information about community resources that may assist in addressing a youth’s </a:t>
            </a:r>
            <a:endParaRPr sz="1100">
              <a:solidFill>
                <a:srgbClr val="747474"/>
              </a:solidFill>
              <a:latin typeface="Lato"/>
              <a:ea typeface="Lato"/>
              <a:cs typeface="Lato"/>
              <a:sym typeface="Lato"/>
            </a:endParaRPr>
          </a:p>
          <a:p>
            <a:pPr indent="-232103" lvl="0" marL="473407" marR="0" rtl="0" algn="l">
              <a:lnSpc>
                <a:spcPct val="110000"/>
              </a:lnSpc>
              <a:spcBef>
                <a:spcPts val="100"/>
              </a:spcBef>
              <a:spcAft>
                <a:spcPts val="0"/>
              </a:spcAft>
              <a:buClr>
                <a:schemeClr val="dk1"/>
              </a:buClr>
              <a:buSzPts val="1100"/>
              <a:buFont typeface="Arial"/>
              <a:buNone/>
            </a:pPr>
            <a:r>
              <a:rPr lang="en" sz="1100">
                <a:solidFill>
                  <a:srgbClr val="747474"/>
                </a:solidFill>
                <a:latin typeface="Lato"/>
                <a:ea typeface="Lato"/>
                <a:cs typeface="Lato"/>
                <a:sym typeface="Lato"/>
              </a:rPr>
              <a:t>    high-risk behavior; </a:t>
            </a:r>
            <a:endParaRPr sz="1100">
              <a:solidFill>
                <a:srgbClr val="747474"/>
              </a:solidFill>
              <a:latin typeface="Lato"/>
              <a:ea typeface="Lato"/>
              <a:cs typeface="Lato"/>
              <a:sym typeface="Lato"/>
            </a:endParaRPr>
          </a:p>
          <a:p>
            <a:pPr indent="-4235" lvl="0" marL="237069" marR="0" rtl="0" algn="l">
              <a:lnSpc>
                <a:spcPct val="110000"/>
              </a:lnSpc>
              <a:spcBef>
                <a:spcPts val="100"/>
              </a:spcBef>
              <a:spcAft>
                <a:spcPts val="0"/>
              </a:spcAft>
              <a:buClr>
                <a:schemeClr val="dk1"/>
              </a:buClr>
              <a:buSzPts val="1100"/>
              <a:buFont typeface="Arial"/>
              <a:buNone/>
            </a:pPr>
            <a:r>
              <a:rPr lang="en" sz="1100">
                <a:solidFill>
                  <a:srgbClr val="E66F25"/>
                </a:solidFill>
                <a:latin typeface="Lato"/>
                <a:ea typeface="Lato"/>
                <a:cs typeface="Lato"/>
                <a:sym typeface="Lato"/>
              </a:rPr>
              <a:t>4.</a:t>
            </a:r>
            <a:r>
              <a:rPr lang="en" sz="1100">
                <a:solidFill>
                  <a:srgbClr val="747474"/>
                </a:solidFill>
                <a:latin typeface="Lato"/>
                <a:ea typeface="Lato"/>
                <a:cs typeface="Lato"/>
                <a:sym typeface="Lato"/>
              </a:rPr>
              <a:t> If available, risk items determined to be most impactful to a youth’s high-risk behavior as </a:t>
            </a:r>
            <a:endParaRPr sz="1100">
              <a:solidFill>
                <a:srgbClr val="747474"/>
              </a:solidFill>
              <a:latin typeface="Lato"/>
              <a:ea typeface="Lato"/>
              <a:cs typeface="Lato"/>
              <a:sym typeface="Lato"/>
            </a:endParaRPr>
          </a:p>
          <a:p>
            <a:pPr indent="-4235" lvl="0" marL="237069" marR="0" rtl="0" algn="l">
              <a:lnSpc>
                <a:spcPct val="110000"/>
              </a:lnSpc>
              <a:spcBef>
                <a:spcPts val="100"/>
              </a:spcBef>
              <a:spcAft>
                <a:spcPts val="0"/>
              </a:spcAft>
              <a:buClr>
                <a:schemeClr val="dk1"/>
              </a:buClr>
              <a:buSzPts val="1100"/>
              <a:buFont typeface="Arial"/>
              <a:buNone/>
            </a:pPr>
            <a:r>
              <a:rPr lang="en" sz="1100">
                <a:solidFill>
                  <a:srgbClr val="747474"/>
                </a:solidFill>
                <a:latin typeface="Lato"/>
                <a:ea typeface="Lato"/>
                <a:cs typeface="Lato"/>
                <a:sym typeface="Lato"/>
              </a:rPr>
              <a:t>    determined by the Protective and Risk Assessment (PRA) for moderate or high-risk youth; </a:t>
            </a:r>
            <a:endParaRPr sz="1100">
              <a:solidFill>
                <a:srgbClr val="747474"/>
              </a:solidFill>
              <a:latin typeface="Lato"/>
              <a:ea typeface="Lato"/>
              <a:cs typeface="Lato"/>
              <a:sym typeface="Lato"/>
            </a:endParaRPr>
          </a:p>
          <a:p>
            <a:pPr indent="-4235" lvl="0" marL="237069" marR="0" rtl="0" algn="l">
              <a:lnSpc>
                <a:spcPct val="110000"/>
              </a:lnSpc>
              <a:spcBef>
                <a:spcPts val="100"/>
              </a:spcBef>
              <a:spcAft>
                <a:spcPts val="0"/>
              </a:spcAft>
              <a:buClr>
                <a:schemeClr val="dk1"/>
              </a:buClr>
              <a:buSzPts val="1100"/>
              <a:buFont typeface="Arial"/>
              <a:buNone/>
            </a:pPr>
            <a:r>
              <a:rPr lang="en" sz="1100">
                <a:solidFill>
                  <a:srgbClr val="E66F25"/>
                </a:solidFill>
                <a:latin typeface="Lato"/>
                <a:ea typeface="Lato"/>
                <a:cs typeface="Lato"/>
                <a:sym typeface="Lato"/>
              </a:rPr>
              <a:t>5.</a:t>
            </a:r>
            <a:r>
              <a:rPr lang="en" sz="1100">
                <a:solidFill>
                  <a:srgbClr val="747474"/>
                </a:solidFill>
                <a:latin typeface="Lato"/>
                <a:ea typeface="Lato"/>
                <a:cs typeface="Lato"/>
                <a:sym typeface="Lato"/>
              </a:rPr>
              <a:t> If available, action steps and goals included in a case plan; </a:t>
            </a:r>
            <a:endParaRPr sz="1100">
              <a:solidFill>
                <a:srgbClr val="747474"/>
              </a:solidFill>
              <a:latin typeface="Lato"/>
              <a:ea typeface="Lato"/>
              <a:cs typeface="Lato"/>
              <a:sym typeface="Lato"/>
            </a:endParaRPr>
          </a:p>
          <a:p>
            <a:pPr indent="0" lvl="0" marL="240719" marR="0" rtl="0" algn="l">
              <a:lnSpc>
                <a:spcPct val="110000"/>
              </a:lnSpc>
              <a:spcBef>
                <a:spcPts val="100"/>
              </a:spcBef>
              <a:spcAft>
                <a:spcPts val="0"/>
              </a:spcAft>
              <a:buClr>
                <a:schemeClr val="dk1"/>
              </a:buClr>
              <a:buSzPts val="1100"/>
              <a:buFont typeface="Arial"/>
              <a:buNone/>
            </a:pPr>
            <a:r>
              <a:rPr lang="en" sz="1100">
                <a:solidFill>
                  <a:srgbClr val="E66F25"/>
                </a:solidFill>
                <a:latin typeface="Lato"/>
                <a:ea typeface="Lato"/>
                <a:cs typeface="Lato"/>
                <a:sym typeface="Lato"/>
              </a:rPr>
              <a:t>6. </a:t>
            </a:r>
            <a:r>
              <a:rPr lang="en" sz="1100">
                <a:solidFill>
                  <a:srgbClr val="747474"/>
                </a:solidFill>
                <a:latin typeface="Lato"/>
                <a:ea typeface="Lato"/>
                <a:cs typeface="Lato"/>
                <a:sym typeface="Lato"/>
              </a:rPr>
              <a:t>If available, interventions used to address risk items determined by the PRA. </a:t>
            </a:r>
            <a:endParaRPr sz="1100">
              <a:solidFill>
                <a:srgbClr val="747474"/>
              </a:solidFill>
              <a:latin typeface="Lato"/>
              <a:ea typeface="Lato"/>
              <a:cs typeface="Lato"/>
              <a:sym typeface="Lato"/>
            </a:endParaRPr>
          </a:p>
          <a:p>
            <a:pPr indent="-438" lvl="0" marL="6570" marR="0" rtl="0" algn="l">
              <a:lnSpc>
                <a:spcPct val="110000"/>
              </a:lnSpc>
              <a:spcBef>
                <a:spcPts val="1200"/>
              </a:spcBef>
              <a:spcAft>
                <a:spcPts val="0"/>
              </a:spcAft>
              <a:buClr>
                <a:schemeClr val="dk1"/>
              </a:buClr>
              <a:buSzPts val="1100"/>
              <a:buFont typeface="Arial"/>
              <a:buNone/>
            </a:pPr>
            <a:r>
              <a:rPr lang="en" sz="1100">
                <a:solidFill>
                  <a:srgbClr val="747474"/>
                </a:solidFill>
                <a:latin typeface="Lato"/>
                <a:ea typeface="Lato"/>
                <a:cs typeface="Lato"/>
                <a:sym typeface="Lato"/>
              </a:rPr>
              <a:t>A probation officer should make efforts to strengthen a youth’s community support by helping schools understand how risk items are being addressed. The probation officer should collaborate with the school to identify ways in which meaningful incentives could be provided to the youth. For example, a probation officer may share current assignments given to a youth from Alternative Response Training (ART) or Families First, and discuss how the school may recognize and reward the use of a certain skill. A probation officer may also share specific service delivery efforts that are being offered to the youth, such as Carey Guides, so the local education agency may effectively assess ways in which to provide services to youth who are under court jurisdiction in more meaningful ways.</a:t>
            </a:r>
            <a:endParaRPr b="1" sz="1100">
              <a:solidFill>
                <a:srgbClr val="747474"/>
              </a:solidFill>
              <a:latin typeface="Lato"/>
              <a:ea typeface="Lato"/>
              <a:cs typeface="Lato"/>
              <a:sym typeface="Lato"/>
            </a:endParaRPr>
          </a:p>
        </p:txBody>
      </p:sp>
      <p:sp>
        <p:nvSpPr>
          <p:cNvPr id="632" name="Google Shape;632;p99"/>
          <p:cNvSpPr/>
          <p:nvPr/>
        </p:nvSpPr>
        <p:spPr>
          <a:xfrm>
            <a:off x="0" y="5088637"/>
            <a:ext cx="9144000" cy="75000"/>
          </a:xfrm>
          <a:prstGeom prst="rect">
            <a:avLst/>
          </a:prstGeom>
          <a:solidFill>
            <a:srgbClr val="E66F2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pic>
        <p:nvPicPr>
          <p:cNvPr id="633" name="Google Shape;633;p99"/>
          <p:cNvPicPr preferRelativeResize="0"/>
          <p:nvPr/>
        </p:nvPicPr>
        <p:blipFill>
          <a:blip r:embed="rId4">
            <a:alphaModFix/>
          </a:blip>
          <a:stretch>
            <a:fillRect/>
          </a:stretch>
        </p:blipFill>
        <p:spPr>
          <a:xfrm>
            <a:off x="4455753" y="958397"/>
            <a:ext cx="4688259" cy="4070644"/>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lin ang="5400012" scaled="0"/>
        </a:gradFill>
      </p:bgPr>
    </p:bg>
    <p:spTree>
      <p:nvGrpSpPr>
        <p:cNvPr id="637" name="Shape 637"/>
        <p:cNvGrpSpPr/>
        <p:nvPr/>
      </p:nvGrpSpPr>
      <p:grpSpPr>
        <a:xfrm>
          <a:off x="0" y="0"/>
          <a:ext cx="0" cy="0"/>
          <a:chOff x="0" y="0"/>
          <a:chExt cx="0" cy="0"/>
        </a:xfrm>
      </p:grpSpPr>
      <p:sp>
        <p:nvSpPr>
          <p:cNvPr id="638" name="Google Shape;638;p10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Problematic</a:t>
            </a:r>
            <a:r>
              <a:rPr lang="en"/>
              <a:t> Sexual Behavior &amp; Safety	</a:t>
            </a:r>
            <a:endParaRPr/>
          </a:p>
        </p:txBody>
      </p:sp>
      <p:sp>
        <p:nvSpPr>
          <p:cNvPr id="639" name="Google Shape;639;p10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The goal is to keep children safe. We all agree on this. </a:t>
            </a:r>
            <a:endParaRPr/>
          </a:p>
          <a:p>
            <a:pPr indent="0" lvl="0" marL="0" rtl="0" algn="l">
              <a:spcBef>
                <a:spcPts val="1200"/>
              </a:spcBef>
              <a:spcAft>
                <a:spcPts val="0"/>
              </a:spcAft>
              <a:buNone/>
            </a:pPr>
            <a:r>
              <a:rPr lang="en"/>
              <a:t>However, do we notice how gun crimes are linked to </a:t>
            </a:r>
            <a:r>
              <a:rPr lang="en"/>
              <a:t>problematic</a:t>
            </a:r>
            <a:r>
              <a:rPr lang="en"/>
              <a:t> sexual behavior?</a:t>
            </a:r>
            <a:endParaRPr/>
          </a:p>
          <a:p>
            <a:pPr indent="0" lvl="0" marL="0" rtl="0" algn="l">
              <a:spcBef>
                <a:spcPts val="1200"/>
              </a:spcBef>
              <a:spcAft>
                <a:spcPts val="0"/>
              </a:spcAft>
              <a:buNone/>
            </a:pPr>
            <a:r>
              <a:rPr lang="en"/>
              <a:t>Often youth with the broad label of </a:t>
            </a:r>
            <a:r>
              <a:rPr lang="en"/>
              <a:t>problematic</a:t>
            </a:r>
            <a:r>
              <a:rPr lang="en"/>
              <a:t> sexual behavior (psb) are lumped into categories of violent crime and viewed as similar to gun violence. </a:t>
            </a:r>
            <a:endParaRPr/>
          </a:p>
          <a:p>
            <a:pPr indent="0" lvl="0" marL="0" rtl="0" algn="l">
              <a:spcBef>
                <a:spcPts val="1200"/>
              </a:spcBef>
              <a:spcAft>
                <a:spcPts val="0"/>
              </a:spcAft>
              <a:buNone/>
            </a:pPr>
            <a:r>
              <a:rPr lang="en"/>
              <a:t>Most experts and clinicians working with children and adolescents with psb readily acknowledge the harm that these behaviors cause and advocacy for them is not intended to minimize this harm.</a:t>
            </a:r>
            <a:endParaRPr/>
          </a:p>
          <a:p>
            <a:pPr indent="0" lvl="0" marL="0" rtl="0" algn="l">
              <a:spcBef>
                <a:spcPts val="1200"/>
              </a:spcBef>
              <a:spcAft>
                <a:spcPts val="0"/>
              </a:spcAft>
              <a:buNone/>
            </a:pPr>
            <a:r>
              <a:rPr lang="en"/>
              <a:t>More effort is needed to understand the </a:t>
            </a:r>
            <a:r>
              <a:rPr b="1" lang="en"/>
              <a:t>CONTEXT</a:t>
            </a:r>
            <a:r>
              <a:rPr lang="en"/>
              <a:t> that they behaviors </a:t>
            </a:r>
            <a:r>
              <a:rPr lang="en"/>
              <a:t>occurred</a:t>
            </a:r>
            <a:r>
              <a:rPr lang="en"/>
              <a:t>. </a:t>
            </a:r>
            <a:endParaRPr/>
          </a:p>
          <a:p>
            <a:pPr indent="0" lvl="0" marL="0" rtl="0" algn="l">
              <a:spcBef>
                <a:spcPts val="1200"/>
              </a:spcBef>
              <a:spcAft>
                <a:spcPts val="120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lin ang="5400012" scaled="0"/>
        </a:gradFill>
      </p:bgPr>
    </p:bg>
    <p:spTree>
      <p:nvGrpSpPr>
        <p:cNvPr id="643" name="Shape 643"/>
        <p:cNvGrpSpPr/>
        <p:nvPr/>
      </p:nvGrpSpPr>
      <p:grpSpPr>
        <a:xfrm>
          <a:off x="0" y="0"/>
          <a:ext cx="0" cy="0"/>
          <a:chOff x="0" y="0"/>
          <a:chExt cx="0" cy="0"/>
        </a:xfrm>
      </p:grpSpPr>
      <p:sp>
        <p:nvSpPr>
          <p:cNvPr id="644" name="Google Shape;644;p10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Understanding the Context of a </a:t>
            </a:r>
            <a:r>
              <a:rPr lang="en"/>
              <a:t>Child's</a:t>
            </a:r>
            <a:r>
              <a:rPr lang="en"/>
              <a:t> Needs</a:t>
            </a:r>
            <a:endParaRPr/>
          </a:p>
        </p:txBody>
      </p:sp>
      <p:sp>
        <p:nvSpPr>
          <p:cNvPr id="645" name="Google Shape;645;p10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77500" lnSpcReduction="10000"/>
          </a:bodyPr>
          <a:lstStyle/>
          <a:p>
            <a:pPr indent="0" lvl="0" marL="0" rtl="0" algn="l">
              <a:spcBef>
                <a:spcPts val="0"/>
              </a:spcBef>
              <a:spcAft>
                <a:spcPts val="0"/>
              </a:spcAft>
              <a:buNone/>
            </a:pPr>
            <a:r>
              <a:rPr lang="en"/>
              <a:t>Understanding the context in which a psb </a:t>
            </a:r>
            <a:r>
              <a:rPr lang="en"/>
              <a:t>occurred</a:t>
            </a:r>
            <a:r>
              <a:rPr lang="en"/>
              <a:t> in is critical to </a:t>
            </a:r>
            <a:r>
              <a:rPr b="1" lang="en"/>
              <a:t>individualizing</a:t>
            </a:r>
            <a:r>
              <a:rPr b="1" lang="en"/>
              <a:t> </a:t>
            </a:r>
            <a:r>
              <a:rPr lang="en"/>
              <a:t>a reintegration plan. </a:t>
            </a:r>
            <a:endParaRPr/>
          </a:p>
          <a:p>
            <a:pPr indent="0" lvl="0" marL="0" rtl="0" algn="l">
              <a:spcBef>
                <a:spcPts val="1200"/>
              </a:spcBef>
              <a:spcAft>
                <a:spcPts val="0"/>
              </a:spcAft>
              <a:buNone/>
            </a:pPr>
            <a:r>
              <a:rPr lang="en"/>
              <a:t>Compare: </a:t>
            </a:r>
            <a:endParaRPr/>
          </a:p>
          <a:p>
            <a:pPr indent="0" lvl="0" marL="0" rtl="0" algn="l">
              <a:spcBef>
                <a:spcPts val="1200"/>
              </a:spcBef>
              <a:spcAft>
                <a:spcPts val="0"/>
              </a:spcAft>
              <a:buNone/>
            </a:pPr>
            <a:r>
              <a:rPr lang="en"/>
              <a:t>A 15 year-old male, charged with forcible sexual abuse or rape of a child, following the sexual abuse of a younger 6 year-old sibling. Does the 15 year old have a learning disability, ASD, or other social impairment? Was this a </a:t>
            </a:r>
            <a:r>
              <a:rPr lang="en"/>
              <a:t>repetitive</a:t>
            </a:r>
            <a:r>
              <a:rPr lang="en"/>
              <a:t> act or a 1 time incident? Is being around high-school aged youth actually a protective factor?</a:t>
            </a:r>
            <a:endParaRPr/>
          </a:p>
          <a:p>
            <a:pPr indent="0" lvl="0" marL="0" rtl="0" algn="l">
              <a:spcBef>
                <a:spcPts val="1200"/>
              </a:spcBef>
              <a:spcAft>
                <a:spcPts val="0"/>
              </a:spcAft>
              <a:buNone/>
            </a:pPr>
            <a:r>
              <a:rPr lang="en"/>
              <a:t>VS.</a:t>
            </a:r>
            <a:endParaRPr/>
          </a:p>
          <a:p>
            <a:pPr indent="0" lvl="0" marL="0" rtl="0" algn="l">
              <a:spcBef>
                <a:spcPts val="1200"/>
              </a:spcBef>
              <a:spcAft>
                <a:spcPts val="0"/>
              </a:spcAft>
              <a:buNone/>
            </a:pPr>
            <a:r>
              <a:rPr lang="en"/>
              <a:t>A 16 year-old male with no developmental issues committing an aggravated sexual assault of a 16 year-old female peer that goes to the same school. </a:t>
            </a:r>
            <a:endParaRPr/>
          </a:p>
          <a:p>
            <a:pPr indent="0" lvl="0" marL="0" rtl="0" algn="l">
              <a:spcBef>
                <a:spcPts val="1200"/>
              </a:spcBef>
              <a:spcAft>
                <a:spcPts val="1200"/>
              </a:spcAft>
              <a:buNone/>
            </a:pPr>
            <a:r>
              <a:rPr b="1" lang="en"/>
              <a:t>Understanding the contextual nature of these two different scenarios is critical. It allows everyone involved to make informed safety decisions that are in </a:t>
            </a:r>
            <a:r>
              <a:rPr b="1" lang="en"/>
              <a:t>everyone's</a:t>
            </a:r>
            <a:r>
              <a:rPr b="1" lang="en"/>
              <a:t> best interest.</a:t>
            </a:r>
            <a:endParaRPr b="1"/>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lin ang="5400012" scaled="0"/>
        </a:gradFill>
      </p:bgPr>
    </p:bg>
    <p:spTree>
      <p:nvGrpSpPr>
        <p:cNvPr id="649" name="Shape 649"/>
        <p:cNvGrpSpPr/>
        <p:nvPr/>
      </p:nvGrpSpPr>
      <p:grpSpPr>
        <a:xfrm>
          <a:off x="0" y="0"/>
          <a:ext cx="0" cy="0"/>
          <a:chOff x="0" y="0"/>
          <a:chExt cx="0" cy="0"/>
        </a:xfrm>
      </p:grpSpPr>
      <p:sp>
        <p:nvSpPr>
          <p:cNvPr id="650" name="Google Shape;650;p10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 What Is the Real Concern?</a:t>
            </a:r>
            <a:endParaRPr/>
          </a:p>
        </p:txBody>
      </p:sp>
      <p:sp>
        <p:nvSpPr>
          <p:cNvPr id="651" name="Google Shape;651;p10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Safety of others</a:t>
            </a:r>
            <a:endParaRPr/>
          </a:p>
          <a:p>
            <a:pPr indent="-342900" lvl="0" marL="457200" rtl="0" algn="l">
              <a:spcBef>
                <a:spcPts val="0"/>
              </a:spcBef>
              <a:spcAft>
                <a:spcPts val="0"/>
              </a:spcAft>
              <a:buSzPts val="1800"/>
              <a:buChar char="●"/>
            </a:pPr>
            <a:r>
              <a:rPr lang="en"/>
              <a:t>We don’t want to be sued</a:t>
            </a:r>
            <a:endParaRPr/>
          </a:p>
          <a:p>
            <a:pPr indent="-342900" lvl="0" marL="457200" rtl="0" algn="l">
              <a:spcBef>
                <a:spcPts val="0"/>
              </a:spcBef>
              <a:spcAft>
                <a:spcPts val="0"/>
              </a:spcAft>
              <a:buSzPts val="1800"/>
              <a:buChar char="●"/>
            </a:pPr>
            <a:r>
              <a:rPr lang="en"/>
              <a:t>Do we really understand juvenile sexual recidivism rates?</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lin ang="5400012" scaled="0"/>
        </a:gradFill>
      </p:bgPr>
    </p:bg>
    <p:spTree>
      <p:nvGrpSpPr>
        <p:cNvPr id="655" name="Shape 655"/>
        <p:cNvGrpSpPr/>
        <p:nvPr/>
      </p:nvGrpSpPr>
      <p:grpSpPr>
        <a:xfrm>
          <a:off x="0" y="0"/>
          <a:ext cx="0" cy="0"/>
          <a:chOff x="0" y="0"/>
          <a:chExt cx="0" cy="0"/>
        </a:xfrm>
      </p:grpSpPr>
      <p:sp>
        <p:nvSpPr>
          <p:cNvPr id="656" name="Google Shape;656;p10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Research-based Decision Making</a:t>
            </a:r>
            <a:endParaRPr/>
          </a:p>
        </p:txBody>
      </p:sp>
      <p:sp>
        <p:nvSpPr>
          <p:cNvPr id="657" name="Google Shape;657;p10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In a recent meta-analysis by Patrick Lussier, Ph.D (2023) of all sexual recidivism studies between 1940-2019, the rate of sexual recidivism was 8% with close to 60,000 participants.  </a:t>
            </a:r>
            <a:endParaRPr/>
          </a:p>
          <a:p>
            <a:pPr indent="0" lvl="0" marL="0" rtl="0" algn="l">
              <a:spcBef>
                <a:spcPts val="1200"/>
              </a:spcBef>
              <a:spcAft>
                <a:spcPts val="0"/>
              </a:spcAft>
              <a:buNone/>
            </a:pPr>
            <a:r>
              <a:rPr lang="en"/>
              <a:t>With such low recidivism rates, it is CRITICAL to understand the context and to identify and build upon protective factors. </a:t>
            </a:r>
            <a:endParaRPr/>
          </a:p>
          <a:p>
            <a:pPr indent="0" lvl="0" marL="0" rtl="0" algn="l">
              <a:spcBef>
                <a:spcPts val="1200"/>
              </a:spcBef>
              <a:spcAft>
                <a:spcPts val="0"/>
              </a:spcAft>
              <a:buNone/>
            </a:pPr>
            <a:r>
              <a:rPr lang="en"/>
              <a:t>Keeping children and adolescents socially engaged and supervised by adults in pro-social activities are both major protective factors from school. </a:t>
            </a:r>
            <a:endParaRPr/>
          </a:p>
          <a:p>
            <a:pPr indent="0" lvl="0" marL="0" rtl="0" algn="l">
              <a:spcBef>
                <a:spcPts val="1200"/>
              </a:spcBef>
              <a:spcAft>
                <a:spcPts val="1200"/>
              </a:spcAft>
              <a:buNone/>
            </a:pPr>
            <a:r>
              <a:rPr lang="en"/>
              <a:t>Long suspensions, shaming or guilt inducing consequences, or the social isolation of online school formats actually increase a youth risk factors.</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lin ang="5400012" scaled="0"/>
        </a:gradFill>
      </p:bgPr>
    </p:bg>
    <p:spTree>
      <p:nvGrpSpPr>
        <p:cNvPr id="661" name="Shape 661"/>
        <p:cNvGrpSpPr/>
        <p:nvPr/>
      </p:nvGrpSpPr>
      <p:grpSpPr>
        <a:xfrm>
          <a:off x="0" y="0"/>
          <a:ext cx="0" cy="0"/>
          <a:chOff x="0" y="0"/>
          <a:chExt cx="0" cy="0"/>
        </a:xfrm>
      </p:grpSpPr>
      <p:sp>
        <p:nvSpPr>
          <p:cNvPr id="662" name="Google Shape;662;p104"/>
          <p:cNvSpPr txBox="1"/>
          <p:nvPr>
            <p:ph type="title"/>
          </p:nvPr>
        </p:nvSpPr>
        <p:spPr>
          <a:xfrm>
            <a:off x="311700" y="445025"/>
            <a:ext cx="8520600" cy="1490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
              <a:t>What Can Reintegration Team Do to Make Research-based Decisions While Understanding the Context of the Problematic Sexual Behavior?</a:t>
            </a:r>
            <a:endParaRPr/>
          </a:p>
        </p:txBody>
      </p:sp>
      <p:sp>
        <p:nvSpPr>
          <p:cNvPr id="663" name="Google Shape;663;p104"/>
          <p:cNvSpPr txBox="1"/>
          <p:nvPr>
            <p:ph idx="1" type="body"/>
          </p:nvPr>
        </p:nvSpPr>
        <p:spPr>
          <a:xfrm>
            <a:off x="311700" y="2074425"/>
            <a:ext cx="8520600" cy="24945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Utilize sex-specific treatment experts for input. You can contact the Utah NOJOS Board at </a:t>
            </a:r>
            <a:r>
              <a:rPr lang="en" u="sng">
                <a:solidFill>
                  <a:schemeClr val="hlink"/>
                </a:solidFill>
                <a:hlinkClick r:id="rId3"/>
              </a:rPr>
              <a:t>www.nojos.net</a:t>
            </a:r>
            <a:r>
              <a:rPr lang="en"/>
              <a:t> and select “Contact &amp; Board.” </a:t>
            </a:r>
            <a:endParaRPr/>
          </a:p>
          <a:p>
            <a:pPr indent="-342900" lvl="0" marL="457200" rtl="0" algn="l">
              <a:spcBef>
                <a:spcPts val="0"/>
              </a:spcBef>
              <a:spcAft>
                <a:spcPts val="0"/>
              </a:spcAft>
              <a:buSzPts val="1800"/>
              <a:buChar char="●"/>
            </a:pPr>
            <a:r>
              <a:rPr lang="en"/>
              <a:t>School and Reintegration Teams can also utilize the Sexualized Behavior Screener for Children and Adolescents. </a:t>
            </a:r>
            <a:endParaRPr/>
          </a:p>
          <a:p>
            <a:pPr indent="-342900" lvl="0" marL="457200" rtl="0" algn="l">
              <a:spcBef>
                <a:spcPts val="0"/>
              </a:spcBef>
              <a:spcAft>
                <a:spcPts val="0"/>
              </a:spcAft>
              <a:buSzPts val="1800"/>
              <a:buChar char="●"/>
            </a:pPr>
            <a:r>
              <a:rPr lang="en"/>
              <a:t>This was developed as part by NOJOS experts and the Utah Alliance for </a:t>
            </a:r>
            <a:r>
              <a:rPr lang="en"/>
              <a:t>the</a:t>
            </a:r>
            <a:r>
              <a:rPr lang="en"/>
              <a:t> Sexual Health of Children.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lin ang="5400012" scaled="0"/>
        </a:gradFill>
      </p:bgPr>
    </p:bg>
    <p:spTree>
      <p:nvGrpSpPr>
        <p:cNvPr id="667" name="Shape 667"/>
        <p:cNvGrpSpPr/>
        <p:nvPr/>
      </p:nvGrpSpPr>
      <p:grpSpPr>
        <a:xfrm>
          <a:off x="0" y="0"/>
          <a:ext cx="0" cy="0"/>
          <a:chOff x="0" y="0"/>
          <a:chExt cx="0" cy="0"/>
        </a:xfrm>
      </p:grpSpPr>
      <p:sp>
        <p:nvSpPr>
          <p:cNvPr id="668" name="Google Shape;668;p10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Clr>
                <a:schemeClr val="dk2"/>
              </a:buClr>
              <a:buSzPts val="1800"/>
              <a:buChar char="●"/>
            </a:pPr>
            <a:r>
              <a:rPr lang="en" sz="1800">
                <a:solidFill>
                  <a:schemeClr val="dk2"/>
                </a:solidFill>
              </a:rPr>
              <a:t>T</a:t>
            </a:r>
            <a:r>
              <a:rPr lang="en" sz="1800">
                <a:solidFill>
                  <a:schemeClr val="dk2"/>
                </a:solidFill>
              </a:rPr>
              <a:t>he Sexualized Behavior Screener for Children and Adolescents in Utah</a:t>
            </a:r>
            <a:endParaRPr/>
          </a:p>
        </p:txBody>
      </p:sp>
      <p:sp>
        <p:nvSpPr>
          <p:cNvPr id="669" name="Google Shape;669;p10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t/>
            </a:r>
            <a:endParaRPr/>
          </a:p>
          <a:p>
            <a:pPr indent="0" lvl="0" marL="457200" rtl="0" algn="l">
              <a:spcBef>
                <a:spcPts val="1200"/>
              </a:spcBef>
              <a:spcAft>
                <a:spcPts val="1200"/>
              </a:spcAft>
              <a:buNone/>
            </a:pPr>
            <a:r>
              <a:t/>
            </a:r>
            <a:endParaRPr/>
          </a:p>
        </p:txBody>
      </p:sp>
      <p:sp>
        <p:nvSpPr>
          <p:cNvPr id="670" name="Google Shape;670;p105"/>
          <p:cNvSpPr txBox="1"/>
          <p:nvPr/>
        </p:nvSpPr>
        <p:spPr>
          <a:xfrm>
            <a:off x="886275" y="1377800"/>
            <a:ext cx="2670600" cy="52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u="sng">
                <a:solidFill>
                  <a:schemeClr val="hlink"/>
                </a:solidFill>
                <a:hlinkClick r:id="rId3"/>
              </a:rPr>
              <a:t>NOJOS Resource Tab</a:t>
            </a:r>
            <a:endParaRPr sz="1800">
              <a:solidFill>
                <a:schemeClr val="dk2"/>
              </a:solidFill>
            </a:endParaRPr>
          </a:p>
          <a:p>
            <a:pPr indent="0" lvl="0" marL="0" rtl="0" algn="l">
              <a:spcBef>
                <a:spcPts val="0"/>
              </a:spcBef>
              <a:spcAft>
                <a:spcPts val="0"/>
              </a:spcAft>
              <a:buNone/>
            </a:pPr>
            <a:r>
              <a:t/>
            </a:r>
            <a:endParaRPr sz="1800">
              <a:solidFill>
                <a:schemeClr val="dk2"/>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lin ang="5400012" scaled="0"/>
        </a:gradFill>
      </p:bgPr>
    </p:bg>
    <p:spTree>
      <p:nvGrpSpPr>
        <p:cNvPr id="674" name="Shape 674"/>
        <p:cNvGrpSpPr/>
        <p:nvPr/>
      </p:nvGrpSpPr>
      <p:grpSpPr>
        <a:xfrm>
          <a:off x="0" y="0"/>
          <a:ext cx="0" cy="0"/>
          <a:chOff x="0" y="0"/>
          <a:chExt cx="0" cy="0"/>
        </a:xfrm>
      </p:grpSpPr>
      <p:sp>
        <p:nvSpPr>
          <p:cNvPr id="675" name="Google Shape;675;p10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Best Practice Standard in Utah</a:t>
            </a:r>
            <a:endParaRPr/>
          </a:p>
        </p:txBody>
      </p:sp>
      <p:sp>
        <p:nvSpPr>
          <p:cNvPr id="676" name="Google Shape;676;p10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1200"/>
              </a:spcBef>
              <a:spcAft>
                <a:spcPts val="0"/>
              </a:spcAft>
              <a:buNone/>
            </a:pPr>
            <a:r>
              <a:rPr lang="en"/>
              <a:t>Taken from the 2024 NOJOS Protocols &amp; Standards Manual 7th Edition, </a:t>
            </a:r>
            <a:endParaRPr/>
          </a:p>
          <a:p>
            <a:pPr indent="0" lvl="0" marL="0" rtl="0" algn="l">
              <a:spcBef>
                <a:spcPts val="1200"/>
              </a:spcBef>
              <a:spcAft>
                <a:spcPts val="0"/>
              </a:spcAft>
              <a:buClr>
                <a:schemeClr val="dk1"/>
              </a:buClr>
              <a:buSzPts val="1100"/>
              <a:buFont typeface="Arial"/>
              <a:buNone/>
            </a:pPr>
            <a:r>
              <a:rPr lang="en"/>
              <a:t>“</a:t>
            </a:r>
            <a:r>
              <a:rPr lang="en"/>
              <a:t>The sex-specific treatment approach must be sensitive to the youth’s developmental trajectory and how experience, development, environment, differing ability, society, and culture impact this trajectory and create dynamics, issues, and problems that divert the youth on a pathway to engage in problematic sexual behaviors and/or sexually abusive behaviors. Most adolescents can be safely treated in community settings.” (ATSA 2017)</a:t>
            </a:r>
            <a:endParaRPr/>
          </a:p>
          <a:p>
            <a:pPr indent="0" lvl="0" marL="0" rtl="0" algn="l">
              <a:spcBef>
                <a:spcPts val="1200"/>
              </a:spcBef>
              <a:spcAft>
                <a:spcPts val="1200"/>
              </a:spcAft>
              <a:buNone/>
            </a:pPr>
            <a:r>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lin ang="5400012" scaled="0"/>
        </a:gradFill>
      </p:bgPr>
    </p:bg>
    <p:spTree>
      <p:nvGrpSpPr>
        <p:cNvPr id="680" name="Shape 680"/>
        <p:cNvGrpSpPr/>
        <p:nvPr/>
      </p:nvGrpSpPr>
      <p:grpSpPr>
        <a:xfrm>
          <a:off x="0" y="0"/>
          <a:ext cx="0" cy="0"/>
          <a:chOff x="0" y="0"/>
          <a:chExt cx="0" cy="0"/>
        </a:xfrm>
      </p:grpSpPr>
      <p:sp>
        <p:nvSpPr>
          <p:cNvPr id="681" name="Google Shape;681;p10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The Best Practice Standard</a:t>
            </a:r>
            <a:endParaRPr/>
          </a:p>
        </p:txBody>
      </p:sp>
      <p:sp>
        <p:nvSpPr>
          <p:cNvPr id="682" name="Google Shape;682;p10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We want to keep all children safe!</a:t>
            </a:r>
            <a:endParaRPr/>
          </a:p>
          <a:p>
            <a:pPr indent="-342900" lvl="0" marL="457200" rtl="0" algn="l">
              <a:spcBef>
                <a:spcPts val="0"/>
              </a:spcBef>
              <a:spcAft>
                <a:spcPts val="0"/>
              </a:spcAft>
              <a:buSzPts val="1800"/>
              <a:buChar char="●"/>
            </a:pPr>
            <a:r>
              <a:rPr lang="en"/>
              <a:t>Shame and guilt </a:t>
            </a:r>
            <a:r>
              <a:rPr lang="en"/>
              <a:t>inducing</a:t>
            </a:r>
            <a:r>
              <a:rPr lang="en"/>
              <a:t> approaches DO NOT work!</a:t>
            </a:r>
            <a:endParaRPr/>
          </a:p>
          <a:p>
            <a:pPr indent="-342900" lvl="0" marL="457200" rtl="0" algn="l">
              <a:spcBef>
                <a:spcPts val="0"/>
              </a:spcBef>
              <a:spcAft>
                <a:spcPts val="0"/>
              </a:spcAft>
              <a:buSzPts val="1800"/>
              <a:buChar char="●"/>
            </a:pPr>
            <a:r>
              <a:rPr lang="en"/>
              <a:t>Isolation from peers or exclusion from positive supervised extracurricular activities actually hurts kids. </a:t>
            </a:r>
            <a:endParaRPr/>
          </a:p>
          <a:p>
            <a:pPr indent="-342900" lvl="0" marL="457200" rtl="0" algn="l">
              <a:spcBef>
                <a:spcPts val="0"/>
              </a:spcBef>
              <a:spcAft>
                <a:spcPts val="0"/>
              </a:spcAft>
              <a:buSzPts val="1800"/>
              <a:buChar char="●"/>
            </a:pPr>
            <a:r>
              <a:rPr lang="en"/>
              <a:t>You MUST understand the context of why the psb occurred. </a:t>
            </a:r>
            <a:endParaRPr/>
          </a:p>
          <a:p>
            <a:pPr indent="-342900" lvl="0" marL="457200" rtl="0" algn="l">
              <a:spcBef>
                <a:spcPts val="0"/>
              </a:spcBef>
              <a:spcAft>
                <a:spcPts val="0"/>
              </a:spcAft>
              <a:buSzPts val="1800"/>
              <a:buChar char="●"/>
            </a:pPr>
            <a:r>
              <a:rPr lang="en"/>
              <a:t>Seek out additional consultation from sex-specific treatment expert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p72"/>
          <p:cNvSpPr txBox="1"/>
          <p:nvPr>
            <p:ph type="ctrTitle"/>
          </p:nvPr>
        </p:nvSpPr>
        <p:spPr>
          <a:xfrm>
            <a:off x="740400" y="1024850"/>
            <a:ext cx="7663200" cy="2755500"/>
          </a:xfrm>
          <a:prstGeom prst="rect">
            <a:avLst/>
          </a:prstGeom>
        </p:spPr>
        <p:txBody>
          <a:bodyPr anchorCtr="0" anchor="b" bIns="34275" lIns="68575" spcFirstLastPara="1" rIns="68575" wrap="square" tIns="34275">
            <a:normAutofit fontScale="90000"/>
          </a:bodyPr>
          <a:lstStyle/>
          <a:p>
            <a:pPr indent="0" lvl="0" marL="0" rtl="0" algn="l">
              <a:lnSpc>
                <a:spcPct val="100000"/>
              </a:lnSpc>
              <a:spcBef>
                <a:spcPts val="0"/>
              </a:spcBef>
              <a:spcAft>
                <a:spcPts val="0"/>
              </a:spcAft>
              <a:buNone/>
            </a:pPr>
            <a:r>
              <a:t/>
            </a:r>
            <a:endParaRPr sz="1411">
              <a:solidFill>
                <a:srgbClr val="000000"/>
              </a:solidFill>
            </a:endParaRPr>
          </a:p>
          <a:p>
            <a:pPr indent="0" lvl="0" marL="0" rtl="0" algn="l">
              <a:lnSpc>
                <a:spcPct val="100000"/>
              </a:lnSpc>
              <a:spcBef>
                <a:spcPts val="0"/>
              </a:spcBef>
              <a:spcAft>
                <a:spcPts val="0"/>
              </a:spcAft>
              <a:buNone/>
            </a:pPr>
            <a:r>
              <a:rPr lang="en" sz="1411">
                <a:solidFill>
                  <a:srgbClr val="000000"/>
                </a:solidFill>
              </a:rPr>
              <a:t>(5)	A school district may not reintegrate a student into a school where:</a:t>
            </a:r>
            <a:endParaRPr sz="1411">
              <a:solidFill>
                <a:srgbClr val="000000"/>
              </a:solidFill>
            </a:endParaRPr>
          </a:p>
          <a:p>
            <a:pPr indent="0" lvl="0" marL="0" rtl="0" algn="l">
              <a:lnSpc>
                <a:spcPct val="100000"/>
              </a:lnSpc>
              <a:spcBef>
                <a:spcPts val="0"/>
              </a:spcBef>
              <a:spcAft>
                <a:spcPts val="0"/>
              </a:spcAft>
              <a:buNone/>
            </a:pPr>
            <a:r>
              <a:rPr lang="en" sz="1411">
                <a:solidFill>
                  <a:srgbClr val="000000"/>
                </a:solidFill>
              </a:rPr>
              <a:t>(a)	a student or staff member has a protective order against the student being reintegrated; or</a:t>
            </a:r>
            <a:endParaRPr sz="1411">
              <a:solidFill>
                <a:srgbClr val="000000"/>
              </a:solidFill>
            </a:endParaRPr>
          </a:p>
          <a:p>
            <a:pPr indent="0" lvl="0" marL="0" rtl="0" algn="l">
              <a:lnSpc>
                <a:spcPct val="100000"/>
              </a:lnSpc>
              <a:spcBef>
                <a:spcPts val="0"/>
              </a:spcBef>
              <a:spcAft>
                <a:spcPts val="0"/>
              </a:spcAft>
              <a:buNone/>
            </a:pPr>
            <a:r>
              <a:rPr lang="en" sz="1411">
                <a:solidFill>
                  <a:srgbClr val="000000"/>
                </a:solidFill>
              </a:rPr>
              <a:t>(b)	a student or staff member is the victim of a sexual crime or </a:t>
            </a:r>
            <a:r>
              <a:rPr b="1" lang="en" sz="1411">
                <a:solidFill>
                  <a:srgbClr val="FF0000"/>
                </a:solidFill>
              </a:rPr>
              <a:t>forcible felony committed by the student being reintegrated.</a:t>
            </a:r>
            <a:endParaRPr b="1" sz="1411">
              <a:solidFill>
                <a:srgbClr val="FF0000"/>
              </a:solidFill>
            </a:endParaRPr>
          </a:p>
          <a:p>
            <a:pPr indent="0" lvl="0" marL="0" rtl="0" algn="l">
              <a:lnSpc>
                <a:spcPct val="100000"/>
              </a:lnSpc>
              <a:spcBef>
                <a:spcPts val="0"/>
              </a:spcBef>
              <a:spcAft>
                <a:spcPts val="0"/>
              </a:spcAft>
              <a:buNone/>
            </a:pPr>
            <a:r>
              <a:t/>
            </a:r>
            <a:endParaRPr b="1" sz="1411">
              <a:solidFill>
                <a:srgbClr val="FF0000"/>
              </a:solidFill>
            </a:endParaRPr>
          </a:p>
          <a:p>
            <a:pPr indent="0" lvl="0" marL="0" rtl="0" algn="l">
              <a:lnSpc>
                <a:spcPct val="100000"/>
              </a:lnSpc>
              <a:spcBef>
                <a:spcPts val="0"/>
              </a:spcBef>
              <a:spcAft>
                <a:spcPts val="0"/>
              </a:spcAft>
              <a:buNone/>
            </a:pPr>
            <a:r>
              <a:rPr b="1" lang="en" sz="1411">
                <a:solidFill>
                  <a:srgbClr val="FF0000"/>
                </a:solidFill>
              </a:rPr>
              <a:t>(6)</a:t>
            </a:r>
            <a:endParaRPr b="1" sz="1411">
              <a:solidFill>
                <a:srgbClr val="FF0000"/>
              </a:solidFill>
            </a:endParaRPr>
          </a:p>
          <a:p>
            <a:pPr indent="0" lvl="0" marL="0" rtl="0" algn="l">
              <a:lnSpc>
                <a:spcPct val="100000"/>
              </a:lnSpc>
              <a:spcBef>
                <a:spcPts val="0"/>
              </a:spcBef>
              <a:spcAft>
                <a:spcPts val="0"/>
              </a:spcAft>
              <a:buNone/>
            </a:pPr>
            <a:r>
              <a:rPr b="1" lang="en" sz="1411">
                <a:solidFill>
                  <a:srgbClr val="FF0000"/>
                </a:solidFill>
              </a:rPr>
              <a:t>	</a:t>
            </a:r>
            <a:endParaRPr b="1" sz="1411">
              <a:solidFill>
                <a:srgbClr val="FF0000"/>
              </a:solidFill>
            </a:endParaRPr>
          </a:p>
          <a:p>
            <a:pPr indent="0" lvl="0" marL="0" rtl="0" algn="l">
              <a:lnSpc>
                <a:spcPct val="100000"/>
              </a:lnSpc>
              <a:spcBef>
                <a:spcPts val="0"/>
              </a:spcBef>
              <a:spcAft>
                <a:spcPts val="0"/>
              </a:spcAft>
              <a:buNone/>
            </a:pPr>
            <a:r>
              <a:rPr b="1" lang="en" sz="1411">
                <a:solidFill>
                  <a:srgbClr val="FF0000"/>
                </a:solidFill>
              </a:rPr>
              <a:t>(a)	Notwithstanding Subsection (2), a school district may elect to not integrate a student into a school if the student has committed, or allegedly committed, a forcible felony.</a:t>
            </a:r>
            <a:endParaRPr b="1" sz="1411">
              <a:solidFill>
                <a:srgbClr val="FF0000"/>
              </a:solidFill>
            </a:endParaRPr>
          </a:p>
          <a:p>
            <a:pPr indent="0" lvl="0" marL="0" rtl="0" algn="l">
              <a:lnSpc>
                <a:spcPct val="100000"/>
              </a:lnSpc>
              <a:spcBef>
                <a:spcPts val="0"/>
              </a:spcBef>
              <a:spcAft>
                <a:spcPts val="0"/>
              </a:spcAft>
              <a:buNone/>
            </a:pPr>
            <a:r>
              <a:t/>
            </a:r>
            <a:endParaRPr b="1" sz="1411">
              <a:solidFill>
                <a:srgbClr val="FF0000"/>
              </a:solidFill>
            </a:endParaRPr>
          </a:p>
          <a:p>
            <a:pPr indent="0" lvl="0" marL="0" rtl="0" algn="l">
              <a:lnSpc>
                <a:spcPct val="100000"/>
              </a:lnSpc>
              <a:spcBef>
                <a:spcPts val="0"/>
              </a:spcBef>
              <a:spcAft>
                <a:spcPts val="0"/>
              </a:spcAft>
              <a:buNone/>
            </a:pPr>
            <a:r>
              <a:rPr b="1" lang="en" sz="1411">
                <a:solidFill>
                  <a:srgbClr val="FF0000"/>
                </a:solidFill>
              </a:rPr>
              <a:t>(b)	If a school district elects to not integrate a student under Subsection (6)(a), the school district shall provide alternative education options for the student.</a:t>
            </a:r>
            <a:endParaRPr b="1" sz="1411">
              <a:solidFill>
                <a:srgbClr val="FF0000"/>
              </a:solidFill>
            </a:endParaRPr>
          </a:p>
          <a:p>
            <a:pPr indent="0" lvl="0" marL="0" rtl="0" algn="l">
              <a:spcBef>
                <a:spcPts val="0"/>
              </a:spcBef>
              <a:spcAft>
                <a:spcPts val="0"/>
              </a:spcAft>
              <a:buNone/>
            </a:pPr>
            <a:r>
              <a:t/>
            </a:r>
            <a:endParaRPr sz="120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lin ang="5400012" scaled="0"/>
        </a:gradFill>
      </p:bgPr>
    </p:bg>
    <p:spTree>
      <p:nvGrpSpPr>
        <p:cNvPr id="686" name="Shape 686"/>
        <p:cNvGrpSpPr/>
        <p:nvPr/>
      </p:nvGrpSpPr>
      <p:grpSpPr>
        <a:xfrm>
          <a:off x="0" y="0"/>
          <a:ext cx="0" cy="0"/>
          <a:chOff x="0" y="0"/>
          <a:chExt cx="0" cy="0"/>
        </a:xfrm>
      </p:grpSpPr>
      <p:sp>
        <p:nvSpPr>
          <p:cNvPr id="687" name="Google Shape;687;p10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Best Practice Standard in Utah</a:t>
            </a:r>
            <a:endParaRPr/>
          </a:p>
        </p:txBody>
      </p:sp>
      <p:sp>
        <p:nvSpPr>
          <p:cNvPr id="688" name="Google Shape;688;p10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As taken from the Utah Network on Juvenile Obtaining Safety (NOJOS) 2024 </a:t>
            </a:r>
            <a:r>
              <a:rPr lang="en"/>
              <a:t>Protocols</a:t>
            </a:r>
            <a:r>
              <a:rPr lang="en"/>
              <a:t> &amp; Standards Manual, </a:t>
            </a:r>
            <a:endParaRPr/>
          </a:p>
          <a:p>
            <a:pPr indent="0" lvl="0" marL="0" rtl="0" algn="l">
              <a:spcBef>
                <a:spcPts val="1200"/>
              </a:spcBef>
              <a:spcAft>
                <a:spcPts val="0"/>
              </a:spcAft>
              <a:buNone/>
            </a:pPr>
            <a:r>
              <a:rPr lang="en"/>
              <a:t>“</a:t>
            </a:r>
            <a:r>
              <a:rPr lang="en" sz="1708">
                <a:solidFill>
                  <a:schemeClr val="dk1"/>
                </a:solidFill>
              </a:rPr>
              <a:t>Moreover, a strength-based approach is strongly recommended given that protective factors can have a great impact on decreasing risk and helping the youth in making healthy life choices. Indeed, strengths-based factors help keep youth and their families positively engaged while mitigating risk factors and promoting healthy, prosocial ways for getting needs met, which are all essential components for effective treatment services.”  ATSA Juvenile Practice Committee, September 2020.</a:t>
            </a:r>
            <a:r>
              <a:rPr lang="en"/>
              <a:t> </a:t>
            </a:r>
            <a:endParaRPr/>
          </a:p>
          <a:p>
            <a:pPr indent="-342900" lvl="0" marL="457200" rtl="0" algn="l">
              <a:spcBef>
                <a:spcPts val="1200"/>
              </a:spcBef>
              <a:spcAft>
                <a:spcPts val="0"/>
              </a:spcAft>
              <a:buSzPts val="1800"/>
              <a:buChar char="●"/>
            </a:pPr>
            <a:r>
              <a:rPr lang="en"/>
              <a:t>Invite the clinician or NOJOS expert to help understand these needs while mitigate risk factors.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lin ang="5400012" scaled="0"/>
        </a:gradFill>
      </p:bgPr>
    </p:bg>
    <p:spTree>
      <p:nvGrpSpPr>
        <p:cNvPr id="692" name="Shape 692"/>
        <p:cNvGrpSpPr/>
        <p:nvPr/>
      </p:nvGrpSpPr>
      <p:grpSpPr>
        <a:xfrm>
          <a:off x="0" y="0"/>
          <a:ext cx="0" cy="0"/>
          <a:chOff x="0" y="0"/>
          <a:chExt cx="0" cy="0"/>
        </a:xfrm>
      </p:grpSpPr>
      <p:sp>
        <p:nvSpPr>
          <p:cNvPr id="693" name="Google Shape;693;p10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NOJOS and Sex-Specific Treatment Resources</a:t>
            </a:r>
            <a:endParaRPr/>
          </a:p>
        </p:txBody>
      </p:sp>
      <p:sp>
        <p:nvSpPr>
          <p:cNvPr id="694" name="Google Shape;694;p10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Contact a NOJOS Board Member to staff the situation</a:t>
            </a:r>
            <a:endParaRPr/>
          </a:p>
          <a:p>
            <a:pPr indent="-342900" lvl="0" marL="457200" rtl="0" algn="l">
              <a:spcBef>
                <a:spcPts val="0"/>
              </a:spcBef>
              <a:spcAft>
                <a:spcPts val="0"/>
              </a:spcAft>
              <a:buSzPts val="1800"/>
              <a:buChar char="●"/>
            </a:pPr>
            <a:r>
              <a:rPr lang="en"/>
              <a:t>Attend a NOJOS meeting (3rd Thursday of each month) virtually and staff the case/situation in question. </a:t>
            </a:r>
            <a:endParaRPr/>
          </a:p>
          <a:p>
            <a:pPr indent="-342900" lvl="0" marL="457200" rtl="0" algn="l">
              <a:spcBef>
                <a:spcPts val="0"/>
              </a:spcBef>
              <a:spcAft>
                <a:spcPts val="0"/>
              </a:spcAft>
              <a:buSzPts val="1800"/>
              <a:buChar char="●"/>
            </a:pPr>
            <a:r>
              <a:rPr lang="en"/>
              <a:t>Additional training for your school/staff/agency is available </a:t>
            </a:r>
            <a:r>
              <a:rPr lang="en"/>
              <a:t>  </a:t>
            </a:r>
            <a:endParaRPr/>
          </a:p>
        </p:txBody>
      </p:sp>
      <p:sp>
        <p:nvSpPr>
          <p:cNvPr id="695" name="Google Shape;695;p109"/>
          <p:cNvSpPr txBox="1"/>
          <p:nvPr/>
        </p:nvSpPr>
        <p:spPr>
          <a:xfrm>
            <a:off x="6459375" y="1075925"/>
            <a:ext cx="1857600" cy="39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u="sng">
                <a:solidFill>
                  <a:schemeClr val="hlink"/>
                </a:solidFill>
                <a:hlinkClick r:id="rId3"/>
              </a:rPr>
              <a:t>Contact</a:t>
            </a:r>
            <a:endParaRPr sz="1800">
              <a:solidFill>
                <a:schemeClr val="dk2"/>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9" name="Shape 699"/>
        <p:cNvGrpSpPr/>
        <p:nvPr/>
      </p:nvGrpSpPr>
      <p:grpSpPr>
        <a:xfrm>
          <a:off x="0" y="0"/>
          <a:ext cx="0" cy="0"/>
          <a:chOff x="0" y="0"/>
          <a:chExt cx="0" cy="0"/>
        </a:xfrm>
      </p:grpSpPr>
      <p:sp>
        <p:nvSpPr>
          <p:cNvPr id="700" name="Google Shape;700;p110"/>
          <p:cNvSpPr txBox="1"/>
          <p:nvPr/>
        </p:nvSpPr>
        <p:spPr>
          <a:xfrm>
            <a:off x="1071600" y="324450"/>
            <a:ext cx="7000800" cy="4494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100">
                <a:solidFill>
                  <a:schemeClr val="dk1"/>
                </a:solidFill>
                <a:latin typeface="Open Sans"/>
                <a:ea typeface="Open Sans"/>
                <a:cs typeface="Open Sans"/>
                <a:sym typeface="Open Sans"/>
              </a:rPr>
              <a:t>Resources and Links to the Reintegration Planning Presentation</a:t>
            </a:r>
            <a:endParaRPr sz="2100">
              <a:solidFill>
                <a:schemeClr val="dk1"/>
              </a:solidFill>
              <a:latin typeface="Open Sans"/>
              <a:ea typeface="Open Sans"/>
              <a:cs typeface="Open Sans"/>
              <a:sym typeface="Open Sans"/>
            </a:endParaRPr>
          </a:p>
          <a:p>
            <a:pPr indent="0" lvl="0" marL="457200" rtl="0" algn="l">
              <a:spcBef>
                <a:spcPts val="0"/>
              </a:spcBef>
              <a:spcAft>
                <a:spcPts val="0"/>
              </a:spcAft>
              <a:buNone/>
            </a:pPr>
            <a:r>
              <a:rPr lang="en" sz="2100" u="sng">
                <a:solidFill>
                  <a:schemeClr val="hlink"/>
                </a:solidFill>
                <a:latin typeface="Open Sans"/>
                <a:ea typeface="Open Sans"/>
                <a:cs typeface="Open Sans"/>
                <a:sym typeface="Open Sans"/>
                <a:hlinkClick r:id="rId3"/>
              </a:rPr>
              <a:t>53G-8-213</a:t>
            </a:r>
            <a:endParaRPr sz="3000">
              <a:solidFill>
                <a:schemeClr val="dk1"/>
              </a:solidFill>
              <a:latin typeface="Open Sans"/>
              <a:ea typeface="Open Sans"/>
              <a:cs typeface="Open Sans"/>
              <a:sym typeface="Open Sans"/>
            </a:endParaRPr>
          </a:p>
          <a:p>
            <a:pPr indent="0" lvl="0" marL="457200" rtl="0" algn="l">
              <a:spcBef>
                <a:spcPts val="0"/>
              </a:spcBef>
              <a:spcAft>
                <a:spcPts val="0"/>
              </a:spcAft>
              <a:buNone/>
            </a:pPr>
            <a:r>
              <a:rPr lang="en" sz="2100" u="sng">
                <a:solidFill>
                  <a:schemeClr val="hlink"/>
                </a:solidFill>
                <a:latin typeface="Open Sans"/>
                <a:ea typeface="Open Sans"/>
                <a:cs typeface="Open Sans"/>
                <a:sym typeface="Open Sans"/>
                <a:hlinkClick r:id="rId4"/>
              </a:rPr>
              <a:t>Reintegration Toolkit</a:t>
            </a:r>
            <a:endParaRPr sz="1600" u="sng">
              <a:solidFill>
                <a:schemeClr val="dk1"/>
              </a:solidFill>
              <a:latin typeface="Open Sans"/>
              <a:ea typeface="Open Sans"/>
              <a:cs typeface="Open Sans"/>
              <a:sym typeface="Open Sans"/>
            </a:endParaRPr>
          </a:p>
          <a:p>
            <a:pPr indent="0" lvl="0" marL="0" rtl="0" algn="l">
              <a:spcBef>
                <a:spcPts val="0"/>
              </a:spcBef>
              <a:spcAft>
                <a:spcPts val="0"/>
              </a:spcAft>
              <a:buNone/>
            </a:pPr>
            <a:r>
              <a:t/>
            </a:r>
            <a:endParaRPr sz="2100">
              <a:solidFill>
                <a:schemeClr val="dk1"/>
              </a:solidFill>
              <a:latin typeface="Open Sans"/>
              <a:ea typeface="Open Sans"/>
              <a:cs typeface="Open Sans"/>
              <a:sym typeface="Open Sans"/>
            </a:endParaRPr>
          </a:p>
          <a:p>
            <a:pPr indent="0" lvl="0" marL="0" rtl="0" algn="l">
              <a:spcBef>
                <a:spcPts val="0"/>
              </a:spcBef>
              <a:spcAft>
                <a:spcPts val="0"/>
              </a:spcAft>
              <a:buNone/>
            </a:pPr>
            <a:r>
              <a:rPr lang="en" sz="1600" u="sng">
                <a:solidFill>
                  <a:schemeClr val="dk1"/>
                </a:solidFill>
                <a:latin typeface="Open Sans"/>
                <a:ea typeface="Open Sans"/>
                <a:cs typeface="Open Sans"/>
                <a:sym typeface="Open Sans"/>
              </a:rPr>
              <a:t>More information please contact:</a:t>
            </a:r>
            <a:endParaRPr sz="1600" u="sng">
              <a:solidFill>
                <a:schemeClr val="dk1"/>
              </a:solidFill>
              <a:latin typeface="Open Sans"/>
              <a:ea typeface="Open Sans"/>
              <a:cs typeface="Open Sans"/>
              <a:sym typeface="Open Sans"/>
            </a:endParaRPr>
          </a:p>
          <a:p>
            <a:pPr indent="0" lvl="0" marL="0" rtl="0" algn="l">
              <a:spcBef>
                <a:spcPts val="0"/>
              </a:spcBef>
              <a:spcAft>
                <a:spcPts val="0"/>
              </a:spcAft>
              <a:buNone/>
            </a:pPr>
            <a:r>
              <a:t/>
            </a:r>
            <a:endParaRPr sz="1600" u="sng">
              <a:solidFill>
                <a:schemeClr val="dk1"/>
              </a:solidFill>
              <a:latin typeface="Open Sans"/>
              <a:ea typeface="Open Sans"/>
              <a:cs typeface="Open Sans"/>
              <a:sym typeface="Open Sans"/>
            </a:endParaRPr>
          </a:p>
          <a:p>
            <a:pPr indent="0" lvl="0" marL="0" rtl="0" algn="l">
              <a:lnSpc>
                <a:spcPct val="200000"/>
              </a:lnSpc>
              <a:spcBef>
                <a:spcPts val="0"/>
              </a:spcBef>
              <a:spcAft>
                <a:spcPts val="0"/>
              </a:spcAft>
              <a:buNone/>
            </a:pPr>
            <a:r>
              <a:rPr lang="en" sz="1300">
                <a:solidFill>
                  <a:schemeClr val="dk1"/>
                </a:solidFill>
                <a:latin typeface="Open Sans"/>
                <a:ea typeface="Open Sans"/>
                <a:cs typeface="Open Sans"/>
                <a:sym typeface="Open Sans"/>
              </a:rPr>
              <a:t>Utah State Board of Education: David Sollami, </a:t>
            </a:r>
            <a:r>
              <a:rPr lang="en" sz="1300" u="sng">
                <a:solidFill>
                  <a:schemeClr val="hlink"/>
                </a:solidFill>
                <a:latin typeface="Open Sans"/>
                <a:ea typeface="Open Sans"/>
                <a:cs typeface="Open Sans"/>
                <a:sym typeface="Open Sans"/>
                <a:hlinkClick r:id="rId5"/>
              </a:rPr>
              <a:t>david.sollami@schools.utah.gov</a:t>
            </a:r>
            <a:endParaRPr sz="1300">
              <a:solidFill>
                <a:schemeClr val="dk1"/>
              </a:solidFill>
              <a:latin typeface="Open Sans"/>
              <a:ea typeface="Open Sans"/>
              <a:cs typeface="Open Sans"/>
              <a:sym typeface="Open Sans"/>
            </a:endParaRPr>
          </a:p>
          <a:p>
            <a:pPr indent="0" lvl="0" marL="0" rtl="0" algn="l">
              <a:lnSpc>
                <a:spcPct val="200000"/>
              </a:lnSpc>
              <a:spcBef>
                <a:spcPts val="0"/>
              </a:spcBef>
              <a:spcAft>
                <a:spcPts val="0"/>
              </a:spcAft>
              <a:buNone/>
            </a:pPr>
            <a:r>
              <a:rPr lang="en" sz="1300">
                <a:solidFill>
                  <a:schemeClr val="dk1"/>
                </a:solidFill>
                <a:latin typeface="Open Sans"/>
                <a:ea typeface="Open Sans"/>
                <a:cs typeface="Open Sans"/>
                <a:sym typeface="Open Sans"/>
              </a:rPr>
              <a:t>Juvenile Court: Blake Murdoch, </a:t>
            </a:r>
            <a:r>
              <a:rPr lang="en" sz="1300" u="sng">
                <a:solidFill>
                  <a:schemeClr val="hlink"/>
                </a:solidFill>
                <a:latin typeface="Open Sans"/>
                <a:ea typeface="Open Sans"/>
                <a:cs typeface="Open Sans"/>
                <a:sym typeface="Open Sans"/>
                <a:hlinkClick r:id="rId6"/>
              </a:rPr>
              <a:t>blakem@utcourts.gov</a:t>
            </a:r>
            <a:r>
              <a:rPr lang="en" sz="1300">
                <a:solidFill>
                  <a:schemeClr val="dk1"/>
                </a:solidFill>
                <a:latin typeface="Open Sans"/>
                <a:ea typeface="Open Sans"/>
                <a:cs typeface="Open Sans"/>
                <a:sym typeface="Open Sans"/>
              </a:rPr>
              <a:t> </a:t>
            </a:r>
            <a:endParaRPr sz="1300">
              <a:solidFill>
                <a:schemeClr val="dk1"/>
              </a:solidFill>
              <a:latin typeface="Open Sans"/>
              <a:ea typeface="Open Sans"/>
              <a:cs typeface="Open Sans"/>
              <a:sym typeface="Open Sans"/>
            </a:endParaRPr>
          </a:p>
          <a:p>
            <a:pPr indent="0" lvl="0" marL="0" rtl="0" algn="l">
              <a:lnSpc>
                <a:spcPct val="200000"/>
              </a:lnSpc>
              <a:spcBef>
                <a:spcPts val="0"/>
              </a:spcBef>
              <a:spcAft>
                <a:spcPts val="0"/>
              </a:spcAft>
              <a:buNone/>
            </a:pPr>
            <a:r>
              <a:rPr lang="en" sz="1300">
                <a:solidFill>
                  <a:schemeClr val="dk1"/>
                </a:solidFill>
                <a:latin typeface="Open Sans"/>
                <a:ea typeface="Open Sans"/>
                <a:cs typeface="Open Sans"/>
                <a:sym typeface="Open Sans"/>
              </a:rPr>
              <a:t>Juvenile Court email notifications: Destyni Upton, </a:t>
            </a:r>
            <a:r>
              <a:rPr lang="en" sz="1300" u="sng">
                <a:solidFill>
                  <a:schemeClr val="hlink"/>
                </a:solidFill>
                <a:latin typeface="Open Sans"/>
                <a:ea typeface="Open Sans"/>
                <a:cs typeface="Open Sans"/>
                <a:sym typeface="Open Sans"/>
                <a:hlinkClick r:id="rId7"/>
              </a:rPr>
              <a:t>destyniu@utcourts.gov</a:t>
            </a:r>
            <a:r>
              <a:rPr lang="en" sz="1300">
                <a:solidFill>
                  <a:schemeClr val="dk1"/>
                </a:solidFill>
                <a:latin typeface="Open Sans"/>
                <a:ea typeface="Open Sans"/>
                <a:cs typeface="Open Sans"/>
                <a:sym typeface="Open Sans"/>
              </a:rPr>
              <a:t> </a:t>
            </a:r>
            <a:endParaRPr sz="1300">
              <a:solidFill>
                <a:schemeClr val="dk1"/>
              </a:solidFill>
              <a:latin typeface="Open Sans"/>
              <a:ea typeface="Open Sans"/>
              <a:cs typeface="Open Sans"/>
              <a:sym typeface="Open Sans"/>
            </a:endParaRPr>
          </a:p>
          <a:p>
            <a:pPr indent="0" lvl="0" marL="0" rtl="0" algn="l">
              <a:lnSpc>
                <a:spcPct val="200000"/>
              </a:lnSpc>
              <a:spcBef>
                <a:spcPts val="0"/>
              </a:spcBef>
              <a:spcAft>
                <a:spcPts val="0"/>
              </a:spcAft>
              <a:buNone/>
            </a:pPr>
            <a:r>
              <a:rPr lang="en" sz="1300">
                <a:solidFill>
                  <a:schemeClr val="dk1"/>
                </a:solidFill>
                <a:latin typeface="Open Sans"/>
                <a:ea typeface="Open Sans"/>
                <a:cs typeface="Open Sans"/>
                <a:sym typeface="Open Sans"/>
              </a:rPr>
              <a:t>Juvenile Justice and Youth Services: Rachel Edwards, </a:t>
            </a:r>
            <a:r>
              <a:rPr lang="en" sz="1300" u="sng">
                <a:solidFill>
                  <a:schemeClr val="hlink"/>
                </a:solidFill>
                <a:latin typeface="Open Sans"/>
                <a:ea typeface="Open Sans"/>
                <a:cs typeface="Open Sans"/>
                <a:sym typeface="Open Sans"/>
                <a:hlinkClick r:id="rId8"/>
              </a:rPr>
              <a:t>redwards@utah.gov</a:t>
            </a:r>
            <a:r>
              <a:rPr lang="en" sz="1300">
                <a:solidFill>
                  <a:schemeClr val="dk1"/>
                </a:solidFill>
                <a:latin typeface="Open Sans"/>
                <a:ea typeface="Open Sans"/>
                <a:cs typeface="Open Sans"/>
                <a:sym typeface="Open Sans"/>
              </a:rPr>
              <a:t> </a:t>
            </a:r>
            <a:endParaRPr sz="1300">
              <a:solidFill>
                <a:schemeClr val="dk1"/>
              </a:solidFill>
              <a:latin typeface="Open Sans"/>
              <a:ea typeface="Open Sans"/>
              <a:cs typeface="Open Sans"/>
              <a:sym typeface="Open Sans"/>
            </a:endParaRPr>
          </a:p>
          <a:p>
            <a:pPr indent="0" lvl="0" marL="0" rtl="0" algn="l">
              <a:lnSpc>
                <a:spcPct val="200000"/>
              </a:lnSpc>
              <a:spcBef>
                <a:spcPts val="0"/>
              </a:spcBef>
              <a:spcAft>
                <a:spcPts val="0"/>
              </a:spcAft>
              <a:buNone/>
            </a:pPr>
            <a:r>
              <a:rPr lang="en" sz="1300">
                <a:solidFill>
                  <a:schemeClr val="dk1"/>
                </a:solidFill>
                <a:latin typeface="Open Sans"/>
                <a:ea typeface="Open Sans"/>
                <a:cs typeface="Open Sans"/>
                <a:sym typeface="Open Sans"/>
              </a:rPr>
              <a:t>NOJOS Consultation, Wayne Arner, </a:t>
            </a:r>
            <a:r>
              <a:rPr lang="en" sz="1300" u="sng">
                <a:solidFill>
                  <a:schemeClr val="hlink"/>
                </a:solidFill>
                <a:latin typeface="Open Sans"/>
                <a:ea typeface="Open Sans"/>
                <a:cs typeface="Open Sans"/>
                <a:sym typeface="Open Sans"/>
                <a:hlinkClick r:id="rId9"/>
              </a:rPr>
              <a:t>warner@youthvillage.org</a:t>
            </a:r>
            <a:endParaRPr sz="1300">
              <a:solidFill>
                <a:schemeClr val="dk1"/>
              </a:solidFill>
              <a:latin typeface="Open Sans"/>
              <a:ea typeface="Open Sans"/>
              <a:cs typeface="Open Sans"/>
              <a:sym typeface="Open Sans"/>
            </a:endParaRPr>
          </a:p>
          <a:p>
            <a:pPr indent="0" lvl="0" marL="0" rtl="0" algn="l">
              <a:spcBef>
                <a:spcPts val="0"/>
              </a:spcBef>
              <a:spcAft>
                <a:spcPts val="0"/>
              </a:spcAft>
              <a:buNone/>
            </a:pPr>
            <a:r>
              <a:t/>
            </a:r>
            <a:endParaRPr sz="1300">
              <a:solidFill>
                <a:schemeClr val="dk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73"/>
          <p:cNvSpPr txBox="1"/>
          <p:nvPr>
            <p:ph type="ctrTitle"/>
          </p:nvPr>
        </p:nvSpPr>
        <p:spPr>
          <a:xfrm>
            <a:off x="519600" y="546775"/>
            <a:ext cx="8104800" cy="801600"/>
          </a:xfrm>
          <a:prstGeom prst="rect">
            <a:avLst/>
          </a:prstGeom>
        </p:spPr>
        <p:txBody>
          <a:bodyPr anchorCtr="0" anchor="b" bIns="34275" lIns="68575" spcFirstLastPara="1" rIns="68575" wrap="square" tIns="34275">
            <a:normAutofit fontScale="90000"/>
          </a:bodyPr>
          <a:lstStyle/>
          <a:p>
            <a:pPr indent="0" lvl="0" marL="0" rtl="0" algn="ctr">
              <a:spcBef>
                <a:spcPts val="0"/>
              </a:spcBef>
              <a:spcAft>
                <a:spcPts val="0"/>
              </a:spcAft>
              <a:buNone/>
            </a:pPr>
            <a:r>
              <a:rPr lang="en"/>
              <a:t>What triggers a Reintegration Plan?</a:t>
            </a:r>
            <a:endParaRPr/>
          </a:p>
        </p:txBody>
      </p:sp>
      <p:sp>
        <p:nvSpPr>
          <p:cNvPr id="386" name="Google Shape;386;p73"/>
          <p:cNvSpPr txBox="1"/>
          <p:nvPr>
            <p:ph idx="1" type="subTitle"/>
          </p:nvPr>
        </p:nvSpPr>
        <p:spPr>
          <a:xfrm>
            <a:off x="802800" y="1982925"/>
            <a:ext cx="7538400" cy="2773200"/>
          </a:xfrm>
          <a:prstGeom prst="rect">
            <a:avLst/>
          </a:prstGeom>
        </p:spPr>
        <p:txBody>
          <a:bodyPr anchorCtr="0" anchor="t" bIns="34275" lIns="68575" spcFirstLastPara="1" rIns="68575" wrap="square" tIns="34275">
            <a:noAutofit/>
          </a:bodyPr>
          <a:lstStyle/>
          <a:p>
            <a:pPr indent="-359410" lvl="0" marL="457200" rtl="0" algn="l">
              <a:lnSpc>
                <a:spcPct val="100000"/>
              </a:lnSpc>
              <a:spcBef>
                <a:spcPts val="800"/>
              </a:spcBef>
              <a:spcAft>
                <a:spcPts val="0"/>
              </a:spcAft>
              <a:buSzPts val="2060"/>
              <a:buChar char="●"/>
            </a:pPr>
            <a:r>
              <a:rPr lang="en" sz="2060"/>
              <a:t>A school district will receive a </a:t>
            </a:r>
            <a:r>
              <a:rPr b="1" lang="en" sz="2060"/>
              <a:t>notification from the juvenile court or a law enforcement agency</a:t>
            </a:r>
            <a:r>
              <a:rPr lang="en" sz="2060"/>
              <a:t> that a student was </a:t>
            </a:r>
            <a:r>
              <a:rPr b="1" lang="en" sz="2060"/>
              <a:t>arrested</a:t>
            </a:r>
            <a:r>
              <a:rPr lang="en" sz="2060"/>
              <a:t> for, </a:t>
            </a:r>
            <a:r>
              <a:rPr b="1" lang="en" sz="2060"/>
              <a:t>charged</a:t>
            </a:r>
            <a:r>
              <a:rPr lang="en" sz="2060"/>
              <a:t> with, or </a:t>
            </a:r>
            <a:r>
              <a:rPr b="1" lang="en" sz="2060"/>
              <a:t>adjudicated</a:t>
            </a:r>
            <a:r>
              <a:rPr lang="en" sz="2060"/>
              <a:t> in the juvenile court for a serious offense or an offense in violation of Title 76, Chapter 10, Part 5, Weapons.</a:t>
            </a:r>
            <a:endParaRPr sz="2060"/>
          </a:p>
          <a:p>
            <a:pPr indent="0" lvl="0" marL="0" rtl="0" algn="l">
              <a:lnSpc>
                <a:spcPct val="100000"/>
              </a:lnSpc>
              <a:spcBef>
                <a:spcPts val="800"/>
              </a:spcBef>
              <a:spcAft>
                <a:spcPts val="0"/>
              </a:spcAft>
              <a:buNone/>
            </a:pPr>
            <a:r>
              <a:t/>
            </a:r>
            <a:endParaRPr sz="2060"/>
          </a:p>
          <a:p>
            <a:pPr indent="-359410" lvl="0" marL="457200" rtl="0" algn="l">
              <a:lnSpc>
                <a:spcPct val="100000"/>
              </a:lnSpc>
              <a:spcBef>
                <a:spcPts val="800"/>
              </a:spcBef>
              <a:spcAft>
                <a:spcPts val="0"/>
              </a:spcAft>
              <a:buSzPts val="2060"/>
              <a:buChar char="●"/>
            </a:pPr>
            <a:r>
              <a:rPr lang="en" sz="2060"/>
              <a:t>Email notification from the juvenile courts to the superintendent or designee</a:t>
            </a:r>
            <a:endParaRPr sz="206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74"/>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Juvenile Justice and Youth Service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75"/>
          <p:cNvSpPr txBox="1"/>
          <p:nvPr>
            <p:ph idx="1" type="body"/>
          </p:nvPr>
        </p:nvSpPr>
        <p:spPr>
          <a:xfrm>
            <a:off x="311700" y="1152475"/>
            <a:ext cx="8520600" cy="3416400"/>
          </a:xfrm>
          <a:prstGeom prst="rect">
            <a:avLst/>
          </a:prstGeom>
          <a:ln cap="flat" cmpd="sng" w="9525">
            <a:solidFill>
              <a:schemeClr val="accent6"/>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b="1" lang="en"/>
              <a:t>Youth who are booked into detention on Serious Offenses or Weapons Offenses will trigger an email to superintendents. </a:t>
            </a:r>
            <a:endParaRPr b="1"/>
          </a:p>
          <a:p>
            <a:pPr indent="0" lvl="0" marL="0" rtl="0" algn="l">
              <a:spcBef>
                <a:spcPts val="1200"/>
              </a:spcBef>
              <a:spcAft>
                <a:spcPts val="0"/>
              </a:spcAft>
              <a:buNone/>
            </a:pPr>
            <a:r>
              <a:rPr b="1" lang="en">
                <a:highlight>
                  <a:schemeClr val="accent6"/>
                </a:highlight>
              </a:rPr>
              <a:t>JJYS has sent 478 emails to superintendents since July 12, 2023. </a:t>
            </a:r>
            <a:r>
              <a:rPr b="1" lang="en"/>
              <a:t> </a:t>
            </a:r>
            <a:endParaRPr b="1"/>
          </a:p>
          <a:p>
            <a:pPr indent="0" lvl="0" marL="0" rtl="0" algn="l">
              <a:spcBef>
                <a:spcPts val="1200"/>
              </a:spcBef>
              <a:spcAft>
                <a:spcPts val="0"/>
              </a:spcAft>
              <a:buNone/>
            </a:pPr>
            <a:br>
              <a:rPr lang="en" sz="1100">
                <a:solidFill>
                  <a:srgbClr val="222222"/>
                </a:solidFill>
                <a:highlight>
                  <a:srgbClr val="FFFFFF"/>
                </a:highlight>
                <a:latin typeface="Arial"/>
                <a:ea typeface="Arial"/>
                <a:cs typeface="Arial"/>
                <a:sym typeface="Arial"/>
              </a:rPr>
            </a:br>
            <a:r>
              <a:rPr lang="en" sz="1100">
                <a:solidFill>
                  <a:srgbClr val="222222"/>
                </a:solidFill>
                <a:highlight>
                  <a:srgbClr val="FFFFFF"/>
                </a:highlight>
                <a:latin typeface="Arial"/>
                <a:ea typeface="Arial"/>
                <a:cs typeface="Arial"/>
                <a:sym typeface="Arial"/>
              </a:rPr>
              <a:t> </a:t>
            </a:r>
            <a:endParaRPr sz="1100">
              <a:solidFill>
                <a:srgbClr val="222222"/>
              </a:solidFill>
              <a:highlight>
                <a:srgbClr val="FFFFFF"/>
              </a:highlight>
              <a:latin typeface="Arial"/>
              <a:ea typeface="Arial"/>
              <a:cs typeface="Arial"/>
              <a:sym typeface="Arial"/>
            </a:endParaRPr>
          </a:p>
          <a:p>
            <a:pPr indent="0" lvl="0" marL="0" rtl="0" algn="l">
              <a:spcBef>
                <a:spcPts val="1200"/>
              </a:spcBef>
              <a:spcAft>
                <a:spcPts val="1200"/>
              </a:spcAft>
              <a:buNone/>
            </a:pPr>
            <a:r>
              <a:t/>
            </a:r>
            <a:endParaRPr/>
          </a:p>
        </p:txBody>
      </p:sp>
      <p:sp>
        <p:nvSpPr>
          <p:cNvPr id="397" name="Google Shape;397;p7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Juvenile Justice and Youth Service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7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28000"/>
              </a:lnSpc>
              <a:spcBef>
                <a:spcPts val="1000"/>
              </a:spcBef>
              <a:spcAft>
                <a:spcPts val="0"/>
              </a:spcAft>
              <a:buClr>
                <a:schemeClr val="dk2"/>
              </a:buClr>
              <a:buSzPts val="275"/>
              <a:buFont typeface="Arial"/>
              <a:buNone/>
            </a:pPr>
            <a:r>
              <a:rPr lang="en" sz="767">
                <a:solidFill>
                  <a:srgbClr val="222222"/>
                </a:solidFill>
                <a:highlight>
                  <a:srgbClr val="FFFFFF"/>
                </a:highlight>
              </a:rPr>
              <a:t>Dear Superintendent: </a:t>
            </a:r>
            <a:endParaRPr sz="767">
              <a:solidFill>
                <a:srgbClr val="222222"/>
              </a:solidFill>
              <a:highlight>
                <a:srgbClr val="FFFFFF"/>
              </a:highlight>
            </a:endParaRPr>
          </a:p>
          <a:p>
            <a:pPr indent="0" lvl="0" marL="0" rtl="0" algn="l">
              <a:lnSpc>
                <a:spcPct val="128000"/>
              </a:lnSpc>
              <a:spcBef>
                <a:spcPts val="1000"/>
              </a:spcBef>
              <a:spcAft>
                <a:spcPts val="0"/>
              </a:spcAft>
              <a:buClr>
                <a:schemeClr val="dk2"/>
              </a:buClr>
              <a:buSzPts val="275"/>
              <a:buFont typeface="Arial"/>
              <a:buNone/>
            </a:pPr>
            <a:r>
              <a:rPr lang="en" sz="767">
                <a:solidFill>
                  <a:srgbClr val="222222"/>
                </a:solidFill>
                <a:highlight>
                  <a:srgbClr val="FFFFFF"/>
                </a:highlight>
              </a:rPr>
              <a:t>You are receiving this notice because a youth in your school district was brought into a juvenile detention center operated by the Division of Juvenile Justice and Youth Services (JJYS), for allegations of having committed a violent felony as defined in Utah Code section 76-3-203.5 or an offense in violation of Utah Code section 76-10-5. This notice is being provided in accordance with Utah Code section 80-6-103 (3). In accordance with this section, we are providing the following information:</a:t>
            </a:r>
            <a:endParaRPr sz="767">
              <a:solidFill>
                <a:srgbClr val="222222"/>
              </a:solidFill>
              <a:highlight>
                <a:srgbClr val="FFFFFF"/>
              </a:highlight>
            </a:endParaRPr>
          </a:p>
          <a:p>
            <a:pPr indent="-277307" lvl="0" marL="596900" rtl="0" algn="l">
              <a:lnSpc>
                <a:spcPct val="105000"/>
              </a:lnSpc>
              <a:spcBef>
                <a:spcPts val="1000"/>
              </a:spcBef>
              <a:spcAft>
                <a:spcPts val="0"/>
              </a:spcAft>
              <a:buClr>
                <a:srgbClr val="222222"/>
              </a:buClr>
              <a:buSzPts val="767"/>
              <a:buFont typeface="Arial"/>
              <a:buChar char="●"/>
            </a:pPr>
            <a:r>
              <a:rPr lang="en" sz="767">
                <a:solidFill>
                  <a:srgbClr val="222222"/>
                </a:solidFill>
                <a:highlight>
                  <a:srgbClr val="FFFFFF"/>
                </a:highlight>
              </a:rPr>
              <a:t>The name of the youth. </a:t>
            </a:r>
            <a:r>
              <a:rPr b="1" lang="en" sz="767">
                <a:solidFill>
                  <a:srgbClr val="C0392B"/>
                </a:solidFill>
                <a:highlight>
                  <a:srgbClr val="FFFFFF"/>
                </a:highlight>
              </a:rPr>
              <a:t>Charlie Brown </a:t>
            </a:r>
            <a:endParaRPr b="1" sz="767">
              <a:solidFill>
                <a:srgbClr val="C0392B"/>
              </a:solidFill>
              <a:highlight>
                <a:srgbClr val="FFFFFF"/>
              </a:highlight>
            </a:endParaRPr>
          </a:p>
          <a:p>
            <a:pPr indent="-277307" lvl="0" marL="596900" rtl="0" algn="l">
              <a:lnSpc>
                <a:spcPct val="105000"/>
              </a:lnSpc>
              <a:spcBef>
                <a:spcPts val="0"/>
              </a:spcBef>
              <a:spcAft>
                <a:spcPts val="0"/>
              </a:spcAft>
              <a:buClr>
                <a:srgbClr val="222222"/>
              </a:buClr>
              <a:buSzPts val="767"/>
              <a:buFont typeface="Arial"/>
              <a:buChar char="●"/>
            </a:pPr>
            <a:r>
              <a:rPr lang="en" sz="767">
                <a:solidFill>
                  <a:srgbClr val="222222"/>
                </a:solidFill>
                <a:highlight>
                  <a:srgbClr val="FFFFFF"/>
                </a:highlight>
              </a:rPr>
              <a:t>The offense for which the youth was taken into temporary custody, or admitted to detention. </a:t>
            </a:r>
            <a:r>
              <a:rPr b="1" lang="en" sz="767">
                <a:solidFill>
                  <a:srgbClr val="C0392B"/>
                </a:solidFill>
                <a:highlight>
                  <a:srgbClr val="FFFFFF"/>
                </a:highlight>
              </a:rPr>
              <a:t>Aggravated assault</a:t>
            </a:r>
            <a:endParaRPr b="1" sz="767">
              <a:solidFill>
                <a:srgbClr val="C0392B"/>
              </a:solidFill>
              <a:highlight>
                <a:srgbClr val="FFFFFF"/>
              </a:highlight>
            </a:endParaRPr>
          </a:p>
          <a:p>
            <a:pPr indent="-277307" lvl="0" marL="596900" rtl="0" algn="l">
              <a:lnSpc>
                <a:spcPct val="105000"/>
              </a:lnSpc>
              <a:spcBef>
                <a:spcPts val="0"/>
              </a:spcBef>
              <a:spcAft>
                <a:spcPts val="0"/>
              </a:spcAft>
              <a:buClr>
                <a:srgbClr val="222222"/>
              </a:buClr>
              <a:buSzPts val="767"/>
              <a:buFont typeface="Open Sans"/>
              <a:buChar char="●"/>
            </a:pPr>
            <a:r>
              <a:rPr lang="en" sz="767">
                <a:solidFill>
                  <a:srgbClr val="222222"/>
                </a:solidFill>
                <a:highlight>
                  <a:srgbClr val="FFFFFF"/>
                </a:highlight>
              </a:rPr>
              <a:t>If available, the name of the alleged victim if the alleged victim resides in the same school district as the youth or attends the same school as the youth. </a:t>
            </a:r>
            <a:endParaRPr sz="767">
              <a:solidFill>
                <a:srgbClr val="222222"/>
              </a:solidFill>
              <a:highlight>
                <a:srgbClr val="FFFFFF"/>
              </a:highlight>
            </a:endParaRPr>
          </a:p>
          <a:p>
            <a:pPr indent="0" lvl="0" marL="0" rtl="0" algn="l">
              <a:lnSpc>
                <a:spcPct val="128000"/>
              </a:lnSpc>
              <a:spcBef>
                <a:spcPts val="1000"/>
              </a:spcBef>
              <a:spcAft>
                <a:spcPts val="0"/>
              </a:spcAft>
              <a:buClr>
                <a:schemeClr val="dk2"/>
              </a:buClr>
              <a:buSzPts val="275"/>
              <a:buFont typeface="Arial"/>
              <a:buNone/>
            </a:pPr>
            <a:r>
              <a:rPr lang="en" sz="767">
                <a:solidFill>
                  <a:srgbClr val="222222"/>
                </a:solidFill>
                <a:highlight>
                  <a:srgbClr val="FFFFFF"/>
                </a:highlight>
              </a:rPr>
              <a:t>What you can expect: </a:t>
            </a:r>
            <a:endParaRPr sz="767">
              <a:solidFill>
                <a:srgbClr val="222222"/>
              </a:solidFill>
              <a:highlight>
                <a:srgbClr val="FFFFFF"/>
              </a:highlight>
            </a:endParaRPr>
          </a:p>
          <a:p>
            <a:pPr indent="-277307" lvl="0" marL="596900" rtl="0" algn="l">
              <a:lnSpc>
                <a:spcPct val="105000"/>
              </a:lnSpc>
              <a:spcBef>
                <a:spcPts val="1000"/>
              </a:spcBef>
              <a:spcAft>
                <a:spcPts val="0"/>
              </a:spcAft>
              <a:buClr>
                <a:srgbClr val="222222"/>
              </a:buClr>
              <a:buSzPts val="767"/>
              <a:buFont typeface="Open Sans"/>
              <a:buChar char="●"/>
            </a:pPr>
            <a:r>
              <a:rPr lang="en" sz="767">
                <a:solidFill>
                  <a:srgbClr val="222222"/>
                </a:solidFill>
                <a:highlight>
                  <a:srgbClr val="FFFFFF"/>
                </a:highlight>
              </a:rPr>
              <a:t>In the coming days you will also receive a notice from the Juvenile Court. </a:t>
            </a:r>
            <a:endParaRPr sz="767">
              <a:solidFill>
                <a:srgbClr val="222222"/>
              </a:solidFill>
              <a:highlight>
                <a:srgbClr val="FFFFFF"/>
              </a:highlight>
            </a:endParaRPr>
          </a:p>
          <a:p>
            <a:pPr indent="-277307" lvl="0" marL="596900" rtl="0" algn="l">
              <a:lnSpc>
                <a:spcPct val="105000"/>
              </a:lnSpc>
              <a:spcBef>
                <a:spcPts val="0"/>
              </a:spcBef>
              <a:spcAft>
                <a:spcPts val="0"/>
              </a:spcAft>
              <a:buClr>
                <a:srgbClr val="222222"/>
              </a:buClr>
              <a:buSzPts val="767"/>
              <a:buFont typeface="Open Sans"/>
              <a:buChar char="●"/>
            </a:pPr>
            <a:r>
              <a:rPr lang="en" sz="767">
                <a:solidFill>
                  <a:srgbClr val="222222"/>
                </a:solidFill>
                <a:highlight>
                  <a:srgbClr val="FFFFFF"/>
                </a:highlight>
              </a:rPr>
              <a:t>The notice received from the Juvenile Court is the notice which triggers the “reintegration plan” described in Utah Code section 53G-8-213. </a:t>
            </a:r>
            <a:endParaRPr sz="767">
              <a:solidFill>
                <a:srgbClr val="222222"/>
              </a:solidFill>
              <a:highlight>
                <a:srgbClr val="FFFFFF"/>
              </a:highlight>
            </a:endParaRPr>
          </a:p>
          <a:p>
            <a:pPr indent="-277307" lvl="0" marL="596900" rtl="0" algn="l">
              <a:lnSpc>
                <a:spcPct val="105000"/>
              </a:lnSpc>
              <a:spcBef>
                <a:spcPts val="0"/>
              </a:spcBef>
              <a:spcAft>
                <a:spcPts val="0"/>
              </a:spcAft>
              <a:buClr>
                <a:srgbClr val="222222"/>
              </a:buClr>
              <a:buSzPts val="767"/>
              <a:buFont typeface="Open Sans"/>
              <a:buChar char="●"/>
            </a:pPr>
            <a:r>
              <a:rPr lang="en" sz="767">
                <a:solidFill>
                  <a:srgbClr val="222222"/>
                </a:solidFill>
                <a:highlight>
                  <a:srgbClr val="FFFFFF"/>
                </a:highlight>
              </a:rPr>
              <a:t>In creating the reintegration plan for the youth, you are required to include a representative from the Juvenile Court as well as JJYS on the multidisciplinary team. </a:t>
            </a:r>
            <a:endParaRPr sz="767">
              <a:solidFill>
                <a:srgbClr val="222222"/>
              </a:solidFill>
              <a:highlight>
                <a:srgbClr val="FFFFFF"/>
              </a:highlight>
            </a:endParaRPr>
          </a:p>
          <a:p>
            <a:pPr indent="-277307" lvl="0" marL="596900" rtl="0" algn="l">
              <a:lnSpc>
                <a:spcPct val="105000"/>
              </a:lnSpc>
              <a:spcBef>
                <a:spcPts val="0"/>
              </a:spcBef>
              <a:spcAft>
                <a:spcPts val="0"/>
              </a:spcAft>
              <a:buClr>
                <a:srgbClr val="222222"/>
              </a:buClr>
              <a:buSzPts val="767"/>
              <a:buFont typeface="Open Sans"/>
              <a:buChar char="●"/>
            </a:pPr>
            <a:r>
              <a:rPr lang="en" sz="767">
                <a:solidFill>
                  <a:srgbClr val="222222"/>
                </a:solidFill>
                <a:highlight>
                  <a:srgbClr val="FFFFFF"/>
                </a:highlight>
              </a:rPr>
              <a:t>In the notice you receive from the Juvenile Court, you will be provided a link which will contain instructions on how to make contact with the appropriate Juvenile Court and JJYS personnel to join the team. </a:t>
            </a:r>
            <a:endParaRPr sz="767">
              <a:solidFill>
                <a:srgbClr val="222222"/>
              </a:solidFill>
              <a:highlight>
                <a:srgbClr val="FFFFFF"/>
              </a:highlight>
            </a:endParaRPr>
          </a:p>
          <a:p>
            <a:pPr indent="0" lvl="0" marL="0" rtl="0" algn="l">
              <a:lnSpc>
                <a:spcPct val="128000"/>
              </a:lnSpc>
              <a:spcBef>
                <a:spcPts val="1800"/>
              </a:spcBef>
              <a:spcAft>
                <a:spcPts val="0"/>
              </a:spcAft>
              <a:buClr>
                <a:schemeClr val="dk2"/>
              </a:buClr>
              <a:buSzPts val="275"/>
              <a:buFont typeface="Arial"/>
              <a:buNone/>
            </a:pPr>
            <a:r>
              <a:rPr lang="en" sz="767">
                <a:solidFill>
                  <a:srgbClr val="222222"/>
                </a:solidFill>
                <a:highlight>
                  <a:srgbClr val="FFFFFF"/>
                </a:highlight>
              </a:rPr>
              <a:t>PLEASE NOTE:</a:t>
            </a:r>
            <a:endParaRPr sz="767">
              <a:solidFill>
                <a:srgbClr val="222222"/>
              </a:solidFill>
              <a:highlight>
                <a:srgbClr val="FFFFFF"/>
              </a:highlight>
            </a:endParaRPr>
          </a:p>
          <a:p>
            <a:pPr indent="-277307" lvl="0" marL="533400" rtl="0" algn="l">
              <a:lnSpc>
                <a:spcPct val="105000"/>
              </a:lnSpc>
              <a:spcBef>
                <a:spcPts val="1000"/>
              </a:spcBef>
              <a:spcAft>
                <a:spcPts val="0"/>
              </a:spcAft>
              <a:buClr>
                <a:srgbClr val="222222"/>
              </a:buClr>
              <a:buSzPts val="767"/>
              <a:buFont typeface="Open Sans"/>
              <a:buChar char="●"/>
            </a:pPr>
            <a:r>
              <a:rPr lang="en" sz="767">
                <a:solidFill>
                  <a:srgbClr val="222222"/>
                </a:solidFill>
                <a:highlight>
                  <a:srgbClr val="FFFFFF"/>
                </a:highlight>
              </a:rPr>
              <a:t>The presenting youth was brought into a juvenile detention center for </a:t>
            </a:r>
            <a:r>
              <a:rPr i="1" lang="en" sz="767">
                <a:solidFill>
                  <a:srgbClr val="222222"/>
                </a:solidFill>
                <a:highlight>
                  <a:srgbClr val="FFFFFF"/>
                </a:highlight>
              </a:rPr>
              <a:t>allegations</a:t>
            </a:r>
            <a:r>
              <a:rPr lang="en" sz="767">
                <a:solidFill>
                  <a:srgbClr val="222222"/>
                </a:solidFill>
                <a:highlight>
                  <a:srgbClr val="FFFFFF"/>
                </a:highlight>
              </a:rPr>
              <a:t> of having committed a violent felony as defined in 76-3-203.5 or an offense in violation of 76-10-5. This youth is assumed innocent until the allegations against them are proven true beyond a reasonable doubt.</a:t>
            </a:r>
            <a:endParaRPr sz="767">
              <a:solidFill>
                <a:srgbClr val="222222"/>
              </a:solidFill>
              <a:highlight>
                <a:srgbClr val="FFFFFF"/>
              </a:highlight>
            </a:endParaRPr>
          </a:p>
          <a:p>
            <a:pPr indent="-277307" lvl="0" marL="533400" rtl="0" algn="l">
              <a:lnSpc>
                <a:spcPct val="105000"/>
              </a:lnSpc>
              <a:spcBef>
                <a:spcPts val="0"/>
              </a:spcBef>
              <a:spcAft>
                <a:spcPts val="0"/>
              </a:spcAft>
              <a:buClr>
                <a:srgbClr val="222222"/>
              </a:buClr>
              <a:buSzPts val="767"/>
              <a:buFont typeface="Open Sans"/>
              <a:buChar char="●"/>
            </a:pPr>
            <a:r>
              <a:rPr lang="en" sz="767">
                <a:solidFill>
                  <a:srgbClr val="222222"/>
                </a:solidFill>
                <a:highlight>
                  <a:srgbClr val="FFFFFF"/>
                </a:highlight>
              </a:rPr>
              <a:t>The information indicating the school district where a youth is enrolled was provided by the youth themselves. If this youth is not in fact enrolled in your School District, please</a:t>
            </a:r>
            <a:r>
              <a:rPr lang="en" sz="767">
                <a:solidFill>
                  <a:srgbClr val="222222"/>
                </a:solidFill>
                <a:highlight>
                  <a:schemeClr val="accent6"/>
                </a:highlight>
              </a:rPr>
              <a:t> email Trina Dickinson (JJYS Program Director, Office of Youth Services) at:  </a:t>
            </a:r>
            <a:r>
              <a:rPr lang="en" sz="767">
                <a:solidFill>
                  <a:srgbClr val="1155CC"/>
                </a:solidFill>
                <a:highlight>
                  <a:schemeClr val="accent6"/>
                </a:highlight>
              </a:rPr>
              <a:t>tdickinson@utah.gov</a:t>
            </a:r>
            <a:r>
              <a:rPr lang="en" sz="767">
                <a:solidFill>
                  <a:srgbClr val="222222"/>
                </a:solidFill>
                <a:highlight>
                  <a:schemeClr val="accent6"/>
                </a:highlight>
              </a:rPr>
              <a:t>. </a:t>
            </a:r>
            <a:endParaRPr sz="767">
              <a:solidFill>
                <a:srgbClr val="222222"/>
              </a:solidFill>
              <a:highlight>
                <a:schemeClr val="accent6"/>
              </a:highlight>
            </a:endParaRPr>
          </a:p>
          <a:p>
            <a:pPr indent="0" lvl="0" marL="0" rtl="0" algn="l">
              <a:lnSpc>
                <a:spcPct val="105000"/>
              </a:lnSpc>
              <a:spcBef>
                <a:spcPts val="1800"/>
              </a:spcBef>
              <a:spcAft>
                <a:spcPts val="1200"/>
              </a:spcAft>
              <a:buSzPts val="275"/>
              <a:buNone/>
            </a:pPr>
            <a:r>
              <a:t/>
            </a:r>
            <a:endParaRPr sz="400"/>
          </a:p>
        </p:txBody>
      </p:sp>
      <p:sp>
        <p:nvSpPr>
          <p:cNvPr id="403" name="Google Shape;403;p7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Juvenile Justice and Youth Services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pic>
        <p:nvPicPr>
          <p:cNvPr descr="A large building with columns and a black and white patterned floor&#10;&#10;Description automatically generated" id="408" name="Google Shape;408;p77"/>
          <p:cNvPicPr preferRelativeResize="0"/>
          <p:nvPr/>
        </p:nvPicPr>
        <p:blipFill rotWithShape="1">
          <a:blip r:embed="rId3">
            <a:alphaModFix amt="17000"/>
          </a:blip>
          <a:srcRect b="0" l="0" r="0" t="15775"/>
          <a:stretch/>
        </p:blipFill>
        <p:spPr>
          <a:xfrm>
            <a:off x="2399" y="3450"/>
            <a:ext cx="9139237" cy="5136602"/>
          </a:xfrm>
          <a:prstGeom prst="rect">
            <a:avLst/>
          </a:prstGeom>
          <a:noFill/>
          <a:ln>
            <a:noFill/>
          </a:ln>
        </p:spPr>
      </p:pic>
      <p:pic>
        <p:nvPicPr>
          <p:cNvPr descr="A black and orange text&#10;&#10;Description automatically generated" id="409" name="Google Shape;409;p77"/>
          <p:cNvPicPr preferRelativeResize="0"/>
          <p:nvPr/>
        </p:nvPicPr>
        <p:blipFill rotWithShape="1">
          <a:blip r:embed="rId4">
            <a:alphaModFix/>
          </a:blip>
          <a:srcRect b="0" l="0" r="0" t="0"/>
          <a:stretch/>
        </p:blipFill>
        <p:spPr>
          <a:xfrm>
            <a:off x="2941913" y="1767731"/>
            <a:ext cx="3259320" cy="591750"/>
          </a:xfrm>
          <a:prstGeom prst="rect">
            <a:avLst/>
          </a:prstGeom>
          <a:noFill/>
          <a:ln>
            <a:noFill/>
          </a:ln>
        </p:spPr>
      </p:pic>
      <p:sp>
        <p:nvSpPr>
          <p:cNvPr id="410" name="Google Shape;410;p77"/>
          <p:cNvSpPr txBox="1"/>
          <p:nvPr/>
        </p:nvSpPr>
        <p:spPr>
          <a:xfrm>
            <a:off x="2171486" y="2527934"/>
            <a:ext cx="4801200" cy="3462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t/>
            </a:r>
            <a:endParaRPr b="1" i="0" sz="1800" u="none" cap="none" strike="noStrike">
              <a:solidFill>
                <a:srgbClr val="595959"/>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USBE Approved">
      <a:dk1>
        <a:srgbClr val="000000"/>
      </a:dk1>
      <a:lt1>
        <a:srgbClr val="FFFFFF"/>
      </a:lt1>
      <a:dk2>
        <a:srgbClr val="53585F"/>
      </a:dk2>
      <a:lt2>
        <a:srgbClr val="DCDEE0"/>
      </a:lt2>
      <a:accent1>
        <a:srgbClr val="D37D20"/>
      </a:accent1>
      <a:accent2>
        <a:srgbClr val="6C385C"/>
      </a:accent2>
      <a:accent3>
        <a:srgbClr val="DB4478"/>
      </a:accent3>
      <a:accent4>
        <a:srgbClr val="3A7BB6"/>
      </a:accent4>
      <a:accent5>
        <a:srgbClr val="DFE0E0"/>
      </a:accent5>
      <a:accent6>
        <a:srgbClr val="347F7F"/>
      </a:accent6>
      <a:hlink>
        <a:srgbClr val="435DA5"/>
      </a:hlink>
      <a:folHlink>
        <a:srgbClr val="95959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DHHS 3 Color Block">
  <a:themeElements>
    <a:clrScheme name="Gameday">
      <a:dk1>
        <a:srgbClr val="490F52"/>
      </a:dk1>
      <a:lt1>
        <a:srgbClr val="FFFFFF"/>
      </a:lt1>
      <a:dk2>
        <a:srgbClr val="000000"/>
      </a:dk2>
      <a:lt2>
        <a:srgbClr val="666666"/>
      </a:lt2>
      <a:accent1>
        <a:srgbClr val="23A595"/>
      </a:accent1>
      <a:accent2>
        <a:srgbClr val="490F52"/>
      </a:accent2>
      <a:accent3>
        <a:srgbClr val="FFC112"/>
      </a:accent3>
      <a:accent4>
        <a:srgbClr val="23A595"/>
      </a:accent4>
      <a:accent5>
        <a:srgbClr val="FFC112"/>
      </a:accent5>
      <a:accent6>
        <a:srgbClr val="FFFFFF"/>
      </a:accent6>
      <a:hlink>
        <a:srgbClr val="490F52"/>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